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24"/>
  </p:notesMasterIdLst>
  <p:sldIdLst>
    <p:sldId id="256" r:id="rId5"/>
    <p:sldId id="257" r:id="rId6"/>
    <p:sldId id="258" r:id="rId7"/>
    <p:sldId id="259" r:id="rId8"/>
    <p:sldId id="260" r:id="rId9"/>
    <p:sldId id="261" r:id="rId10"/>
    <p:sldId id="262" r:id="rId11"/>
    <p:sldId id="263" r:id="rId12"/>
    <p:sldId id="264" r:id="rId13"/>
    <p:sldId id="265" r:id="rId14"/>
    <p:sldId id="266" r:id="rId15"/>
    <p:sldId id="272" r:id="rId16"/>
    <p:sldId id="273" r:id="rId17"/>
    <p:sldId id="274" r:id="rId18"/>
    <p:sldId id="267" r:id="rId19"/>
    <p:sldId id="268" r:id="rId20"/>
    <p:sldId id="269" r:id="rId21"/>
    <p:sldId id="270" r:id="rId22"/>
    <p:sldId id="271" r:id="rId23"/>
  </p:sldIdLst>
  <p:sldSz cx="9144000" cy="5143500" type="screen16x9"/>
  <p:notesSz cx="6858000" cy="9144000"/>
  <p:embeddedFontLst>
    <p:embeddedFont>
      <p:font typeface="Roboto" panose="02000000000000000000" pitchFamily="2" charset="0"/>
      <p:regular r:id="rId25"/>
      <p:bold r:id="rId26"/>
      <p:italic r:id="rId27"/>
      <p:boldItalic r:id="rId28"/>
    </p:embeddedFont>
    <p:embeddedFont>
      <p:font typeface="Rubik" panose="020B0604020202020204" charset="-79"/>
      <p:regular r:id="rId29"/>
      <p:bold r:id="rId30"/>
      <p:italic r:id="rId31"/>
      <p:boldItalic r:id="rId32"/>
    </p:embeddedFont>
    <p:embeddedFont>
      <p:font typeface="Rubik Black" panose="020B0604020202020204" charset="-79"/>
      <p:bold r:id="rId33"/>
      <p:boldItalic r:id="rId34"/>
    </p:embeddedFont>
    <p:embeddedFont>
      <p:font typeface="Rubik ExtraBold" panose="020B0604020202020204" charset="-79"/>
      <p:bold r:id="rId35"/>
      <p:boldItalic r:id="rId36"/>
    </p:embeddedFont>
    <p:embeddedFont>
      <p:font typeface="Rubik Light" panose="020B0604020202020204" charset="-79"/>
      <p:regular r:id="rId37"/>
      <p:bold r:id="rId38"/>
      <p:italic r:id="rId39"/>
      <p:boldItalic r:id="rId40"/>
    </p:embeddedFont>
    <p:embeddedFont>
      <p:font typeface="Rubik Medium" panose="020B0604020202020204" charset="-79"/>
      <p:regular r:id="rId41"/>
      <p:bold r:id="rId42"/>
      <p:italic r:id="rId43"/>
      <p:boldItalic r:id="rId44"/>
    </p:embeddedFont>
    <p:embeddedFont>
      <p:font typeface="Rubik SemiBold" panose="020B0604020202020204" charset="-79"/>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BBA1A7-8777-B58A-688A-90914791A30A}" v="2" dt="2026-01-19T13:48:45.0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308" y="-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7.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5.fntdata"/><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0" Type="http://schemas.openxmlformats.org/officeDocument/2006/relationships/slide" Target="slides/slide16.xml"/><Relationship Id="rId41" Type="http://schemas.openxmlformats.org/officeDocument/2006/relationships/font" Target="fonts/font17.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ca Maria Vanegas Mejia" userId="S::monica.vanegas@comfenalcoantioquia.com::d48ffa95-ac94-4fc1-af59-f4561c0f496b" providerId="AD" clId="Web-{0447D882-3418-C14C-C106-D10C5DA2337C}"/>
    <pc:docChg chg="modSld">
      <pc:chgData name="Monica Maria Vanegas Mejia" userId="S::monica.vanegas@comfenalcoantioquia.com::d48ffa95-ac94-4fc1-af59-f4561c0f496b" providerId="AD" clId="Web-{0447D882-3418-C14C-C106-D10C5DA2337C}" dt="2026-01-16T19:25:56.216" v="0" actId="1076"/>
      <pc:docMkLst>
        <pc:docMk/>
      </pc:docMkLst>
      <pc:sldChg chg="modSp">
        <pc:chgData name="Monica Maria Vanegas Mejia" userId="S::monica.vanegas@comfenalcoantioquia.com::d48ffa95-ac94-4fc1-af59-f4561c0f496b" providerId="AD" clId="Web-{0447D882-3418-C14C-C106-D10C5DA2337C}" dt="2026-01-16T19:25:56.216" v="0" actId="1076"/>
        <pc:sldMkLst>
          <pc:docMk/>
          <pc:sldMk cId="0" sldId="256"/>
        </pc:sldMkLst>
        <pc:picChg chg="mod">
          <ac:chgData name="Monica Maria Vanegas Mejia" userId="S::monica.vanegas@comfenalcoantioquia.com::d48ffa95-ac94-4fc1-af59-f4561c0f496b" providerId="AD" clId="Web-{0447D882-3418-C14C-C106-D10C5DA2337C}" dt="2026-01-16T19:25:56.216" v="0" actId="1076"/>
          <ac:picMkLst>
            <pc:docMk/>
            <pc:sldMk cId="0" sldId="256"/>
            <ac:picMk id="60" creationId="{00000000-0000-0000-0000-000000000000}"/>
          </ac:picMkLst>
        </pc:picChg>
      </pc:sldChg>
    </pc:docChg>
  </pc:docChgLst>
  <pc:docChgLst>
    <pc:chgData name="Usuario invitado" userId="S::urn:spo:tenantanon#003049d6-bd88-407d-bf54-ff1a547ad211::" providerId="AD" clId="Web-{8C662A64-8180-7BBF-97A5-8B53E9F0C058}"/>
    <pc:docChg chg="modSld">
      <pc:chgData name="Usuario invitado" userId="S::urn:spo:tenantanon#003049d6-bd88-407d-bf54-ff1a547ad211::" providerId="AD" clId="Web-{8C662A64-8180-7BBF-97A5-8B53E9F0C058}" dt="2026-01-16T20:27:21.503" v="9" actId="1076"/>
      <pc:docMkLst>
        <pc:docMk/>
      </pc:docMkLst>
      <pc:sldChg chg="modSp">
        <pc:chgData name="Usuario invitado" userId="S::urn:spo:tenantanon#003049d6-bd88-407d-bf54-ff1a547ad211::" providerId="AD" clId="Web-{8C662A64-8180-7BBF-97A5-8B53E9F0C058}" dt="2026-01-16T20:27:21.503" v="9" actId="1076"/>
        <pc:sldMkLst>
          <pc:docMk/>
          <pc:sldMk cId="0" sldId="265"/>
        </pc:sldMkLst>
        <pc:picChg chg="mod">
          <ac:chgData name="Usuario invitado" userId="S::urn:spo:tenantanon#003049d6-bd88-407d-bf54-ff1a547ad211::" providerId="AD" clId="Web-{8C662A64-8180-7BBF-97A5-8B53E9F0C058}" dt="2026-01-16T20:27:21.503" v="9" actId="1076"/>
          <ac:picMkLst>
            <pc:docMk/>
            <pc:sldMk cId="0" sldId="265"/>
            <ac:picMk id="224" creationId="{00000000-0000-0000-0000-000000000000}"/>
          </ac:picMkLst>
        </pc:picChg>
      </pc:sldChg>
      <pc:sldChg chg="modSp">
        <pc:chgData name="Usuario invitado" userId="S::urn:spo:tenantanon#003049d6-bd88-407d-bf54-ff1a547ad211::" providerId="AD" clId="Web-{8C662A64-8180-7BBF-97A5-8B53E9F0C058}" dt="2026-01-16T20:27:05.361" v="3" actId="1076"/>
        <pc:sldMkLst>
          <pc:docMk/>
          <pc:sldMk cId="0" sldId="269"/>
        </pc:sldMkLst>
        <pc:picChg chg="mod">
          <ac:chgData name="Usuario invitado" userId="S::urn:spo:tenantanon#003049d6-bd88-407d-bf54-ff1a547ad211::" providerId="AD" clId="Web-{8C662A64-8180-7BBF-97A5-8B53E9F0C058}" dt="2026-01-16T20:27:05.361" v="3" actId="1076"/>
          <ac:picMkLst>
            <pc:docMk/>
            <pc:sldMk cId="0" sldId="269"/>
            <ac:picMk id="417" creationId="{00000000-0000-0000-0000-000000000000}"/>
          </ac:picMkLst>
        </pc:picChg>
      </pc:sldChg>
      <pc:sldChg chg="modSp">
        <pc:chgData name="Usuario invitado" userId="S::urn:spo:tenantanon#003049d6-bd88-407d-bf54-ff1a547ad211::" providerId="AD" clId="Web-{8C662A64-8180-7BBF-97A5-8B53E9F0C058}" dt="2026-01-16T20:27:03.002" v="2" actId="1076"/>
        <pc:sldMkLst>
          <pc:docMk/>
          <pc:sldMk cId="0" sldId="270"/>
        </pc:sldMkLst>
        <pc:picChg chg="mod">
          <ac:chgData name="Usuario invitado" userId="S::urn:spo:tenantanon#003049d6-bd88-407d-bf54-ff1a547ad211::" providerId="AD" clId="Web-{8C662A64-8180-7BBF-97A5-8B53E9F0C058}" dt="2026-01-16T20:27:03.002" v="2" actId="1076"/>
          <ac:picMkLst>
            <pc:docMk/>
            <pc:sldMk cId="0" sldId="270"/>
            <ac:picMk id="434" creationId="{00000000-0000-0000-0000-000000000000}"/>
          </ac:picMkLst>
        </pc:picChg>
      </pc:sldChg>
      <pc:sldChg chg="modSp">
        <pc:chgData name="Usuario invitado" userId="S::urn:spo:tenantanon#003049d6-bd88-407d-bf54-ff1a547ad211::" providerId="AD" clId="Web-{8C662A64-8180-7BBF-97A5-8B53E9F0C058}" dt="2026-01-16T20:27:13.253" v="8" actId="1076"/>
        <pc:sldMkLst>
          <pc:docMk/>
          <pc:sldMk cId="3021130653" sldId="272"/>
        </pc:sldMkLst>
        <pc:picChg chg="mod">
          <ac:chgData name="Usuario invitado" userId="S::urn:spo:tenantanon#003049d6-bd88-407d-bf54-ff1a547ad211::" providerId="AD" clId="Web-{8C662A64-8180-7BBF-97A5-8B53E9F0C058}" dt="2026-01-16T20:27:13.253" v="8" actId="1076"/>
          <ac:picMkLst>
            <pc:docMk/>
            <pc:sldMk cId="3021130653" sldId="272"/>
            <ac:picMk id="343" creationId="{44A4D04F-2C49-D89C-FFF9-5156CCAF107E}"/>
          </ac:picMkLst>
        </pc:picChg>
      </pc:sldChg>
      <pc:sldChg chg="modSp">
        <pc:chgData name="Usuario invitado" userId="S::urn:spo:tenantanon#003049d6-bd88-407d-bf54-ff1a547ad211::" providerId="AD" clId="Web-{8C662A64-8180-7BBF-97A5-8B53E9F0C058}" dt="2026-01-16T20:27:09.502" v="6" actId="1076"/>
        <pc:sldMkLst>
          <pc:docMk/>
          <pc:sldMk cId="2939606038" sldId="273"/>
        </pc:sldMkLst>
        <pc:picChg chg="mod">
          <ac:chgData name="Usuario invitado" userId="S::urn:spo:tenantanon#003049d6-bd88-407d-bf54-ff1a547ad211::" providerId="AD" clId="Web-{8C662A64-8180-7BBF-97A5-8B53E9F0C058}" dt="2026-01-16T20:27:09.502" v="6" actId="1076"/>
          <ac:picMkLst>
            <pc:docMk/>
            <pc:sldMk cId="2939606038" sldId="273"/>
            <ac:picMk id="12" creationId="{1024671D-7124-DB9E-C9B3-3EFD911F2E7F}"/>
          </ac:picMkLst>
        </pc:picChg>
      </pc:sldChg>
      <pc:sldChg chg="modSp">
        <pc:chgData name="Usuario invitado" userId="S::urn:spo:tenantanon#003049d6-bd88-407d-bf54-ff1a547ad211::" providerId="AD" clId="Web-{8C662A64-8180-7BBF-97A5-8B53E9F0C058}" dt="2026-01-16T20:26:57.298" v="1" actId="1076"/>
        <pc:sldMkLst>
          <pc:docMk/>
          <pc:sldMk cId="1125967166" sldId="274"/>
        </pc:sldMkLst>
        <pc:picChg chg="mod">
          <ac:chgData name="Usuario invitado" userId="S::urn:spo:tenantanon#003049d6-bd88-407d-bf54-ff1a547ad211::" providerId="AD" clId="Web-{8C662A64-8180-7BBF-97A5-8B53E9F0C058}" dt="2026-01-16T20:26:57.298" v="1" actId="1076"/>
          <ac:picMkLst>
            <pc:docMk/>
            <pc:sldMk cId="1125967166" sldId="274"/>
            <ac:picMk id="3" creationId="{98C6B5C5-D04E-35FB-0C29-2C9895AAFA6D}"/>
          </ac:picMkLst>
        </pc:picChg>
      </pc:sldChg>
    </pc:docChg>
  </pc:docChgLst>
  <pc:docChgLst>
    <pc:chgData name="Comunicaciones Comfenalco" userId="S::comunicaciones@comfenalcoantioquia.com::a61966bc-3cf4-4eb4-a38b-3b3f05e7e341" providerId="AD" clId="Web-{31BBA1A7-8777-B58A-688A-90914791A30A}"/>
    <pc:docChg chg="addSld delSld">
      <pc:chgData name="Comunicaciones Comfenalco" userId="S::comunicaciones@comfenalcoantioquia.com::a61966bc-3cf4-4eb4-a38b-3b3f05e7e341" providerId="AD" clId="Web-{31BBA1A7-8777-B58A-688A-90914791A30A}" dt="2026-01-19T13:48:45.077" v="1"/>
      <pc:docMkLst>
        <pc:docMk/>
      </pc:docMkLst>
      <pc:sldChg chg="add del">
        <pc:chgData name="Comunicaciones Comfenalco" userId="S::comunicaciones@comfenalcoantioquia.com::a61966bc-3cf4-4eb4-a38b-3b3f05e7e341" providerId="AD" clId="Web-{31BBA1A7-8777-B58A-688A-90914791A30A}" dt="2026-01-19T13:48:45.077" v="1"/>
        <pc:sldMkLst>
          <pc:docMk/>
          <pc:sldMk cId="0" sldId="271"/>
        </pc:sldMkLst>
      </pc:sldChg>
    </pc:docChg>
  </pc:docChgLst>
  <pc:docChgLst>
    <pc:chgData name="Angela Maria Cardona Osorio" userId="S::angela.cardona@comfenalcoantioquia.com::3af43db8-ec88-4e50-b66a-79ca3e71cbac" providerId="AD" clId="Web-{B58AD4D1-63F8-4B8C-4657-3C2C9062BAB7}"/>
    <pc:docChg chg="modSld">
      <pc:chgData name="Angela Maria Cardona Osorio" userId="S::angela.cardona@comfenalcoantioquia.com::3af43db8-ec88-4e50-b66a-79ca3e71cbac" providerId="AD" clId="Web-{B58AD4D1-63F8-4B8C-4657-3C2C9062BAB7}" dt="2026-01-15T21:41:22.270" v="9" actId="14100"/>
      <pc:docMkLst>
        <pc:docMk/>
      </pc:docMkLst>
      <pc:sldChg chg="modSp">
        <pc:chgData name="Angela Maria Cardona Osorio" userId="S::angela.cardona@comfenalcoantioquia.com::3af43db8-ec88-4e50-b66a-79ca3e71cbac" providerId="AD" clId="Web-{B58AD4D1-63F8-4B8C-4657-3C2C9062BAB7}" dt="2026-01-15T21:40:46.050" v="4" actId="1076"/>
        <pc:sldMkLst>
          <pc:docMk/>
          <pc:sldMk cId="0" sldId="266"/>
        </pc:sldMkLst>
        <pc:picChg chg="mod">
          <ac:chgData name="Angela Maria Cardona Osorio" userId="S::angela.cardona@comfenalcoantioquia.com::3af43db8-ec88-4e50-b66a-79ca3e71cbac" providerId="AD" clId="Web-{B58AD4D1-63F8-4B8C-4657-3C2C9062BAB7}" dt="2026-01-15T21:40:46.050" v="4" actId="1076"/>
          <ac:picMkLst>
            <pc:docMk/>
            <pc:sldMk cId="0" sldId="266"/>
            <ac:picMk id="343" creationId="{00000000-0000-0000-0000-000000000000}"/>
          </ac:picMkLst>
        </pc:picChg>
      </pc:sldChg>
      <pc:sldChg chg="modSp">
        <pc:chgData name="Angela Maria Cardona Osorio" userId="S::angela.cardona@comfenalcoantioquia.com::3af43db8-ec88-4e50-b66a-79ca3e71cbac" providerId="AD" clId="Web-{B58AD4D1-63F8-4B8C-4657-3C2C9062BAB7}" dt="2026-01-15T21:41:09.598" v="6" actId="1076"/>
        <pc:sldMkLst>
          <pc:docMk/>
          <pc:sldMk cId="0" sldId="269"/>
        </pc:sldMkLst>
        <pc:spChg chg="mod">
          <ac:chgData name="Angela Maria Cardona Osorio" userId="S::angela.cardona@comfenalcoantioquia.com::3af43db8-ec88-4e50-b66a-79ca3e71cbac" providerId="AD" clId="Web-{B58AD4D1-63F8-4B8C-4657-3C2C9062BAB7}" dt="2026-01-15T21:41:09.598" v="6" actId="1076"/>
          <ac:spMkLst>
            <pc:docMk/>
            <pc:sldMk cId="0" sldId="269"/>
            <ac:spMk id="414" creationId="{00000000-0000-0000-0000-000000000000}"/>
          </ac:spMkLst>
        </pc:spChg>
        <pc:picChg chg="mod">
          <ac:chgData name="Angela Maria Cardona Osorio" userId="S::angela.cardona@comfenalcoantioquia.com::3af43db8-ec88-4e50-b66a-79ca3e71cbac" providerId="AD" clId="Web-{B58AD4D1-63F8-4B8C-4657-3C2C9062BAB7}" dt="2026-01-15T21:41:08.051" v="5" actId="1076"/>
          <ac:picMkLst>
            <pc:docMk/>
            <pc:sldMk cId="0" sldId="269"/>
            <ac:picMk id="417" creationId="{00000000-0000-0000-0000-000000000000}"/>
          </ac:picMkLst>
        </pc:picChg>
      </pc:sldChg>
    </pc:docChg>
  </pc:docChgLst>
  <pc:docChgLst>
    <pc:chgData name="Usuario invitado" userId="S::urn:spo:tenantanon#003049d6-bd88-407d-bf54-ff1a547ad211::" providerId="AD" clId="Web-{1D22306C-222B-9705-B0B3-373978D69619}"/>
    <pc:docChg chg="modSld">
      <pc:chgData name="Usuario invitado" userId="S::urn:spo:tenantanon#003049d6-bd88-407d-bf54-ff1a547ad211::" providerId="AD" clId="Web-{1D22306C-222B-9705-B0B3-373978D69619}" dt="2026-01-15T20:42:27.039" v="1" actId="1076"/>
      <pc:docMkLst>
        <pc:docMk/>
      </pc:docMkLst>
      <pc:sldChg chg="modSp">
        <pc:chgData name="Usuario invitado" userId="S::urn:spo:tenantanon#003049d6-bd88-407d-bf54-ff1a547ad211::" providerId="AD" clId="Web-{1D22306C-222B-9705-B0B3-373978D69619}" dt="2026-01-15T20:42:27.039" v="1" actId="1076"/>
        <pc:sldMkLst>
          <pc:docMk/>
          <pc:sldMk cId="0" sldId="256"/>
        </pc:sldMkLst>
        <pc:picChg chg="mod">
          <ac:chgData name="Usuario invitado" userId="S::urn:spo:tenantanon#003049d6-bd88-407d-bf54-ff1a547ad211::" providerId="AD" clId="Web-{1D22306C-222B-9705-B0B3-373978D69619}" dt="2026-01-15T20:42:27.039" v="1" actId="1076"/>
          <ac:picMkLst>
            <pc:docMk/>
            <pc:sldMk cId="0" sldId="256"/>
            <ac:picMk id="60" creationId="{00000000-0000-0000-0000-000000000000}"/>
          </ac:picMkLst>
        </pc:picChg>
      </pc:sldChg>
    </pc:docChg>
  </pc:docChgLst>
  <pc:docChgLst>
    <pc:chgData name="Daniela Rios Restrepo" userId="S::daniela.rios@comfenalcoantioquia.com::91112c2b-bb20-4a2f-9b39-4f464be16655" providerId="AD" clId="Web-{29B60709-21B1-62E0-4DE2-8E720101DE8E}"/>
    <pc:docChg chg="addSld modSld">
      <pc:chgData name="Daniela Rios Restrepo" userId="S::daniela.rios@comfenalcoantioquia.com::91112c2b-bb20-4a2f-9b39-4f464be16655" providerId="AD" clId="Web-{29B60709-21B1-62E0-4DE2-8E720101DE8E}" dt="2026-01-14T01:13:00.525" v="457"/>
      <pc:docMkLst>
        <pc:docMk/>
      </pc:docMkLst>
      <pc:sldChg chg="modSp">
        <pc:chgData name="Daniela Rios Restrepo" userId="S::daniela.rios@comfenalcoantioquia.com::91112c2b-bb20-4a2f-9b39-4f464be16655" providerId="AD" clId="Web-{29B60709-21B1-62E0-4DE2-8E720101DE8E}" dt="2026-01-14T01:12:38.945" v="455"/>
        <pc:sldMkLst>
          <pc:docMk/>
          <pc:sldMk cId="0" sldId="261"/>
        </pc:sldMkLst>
        <pc:picChg chg="mod modCrop">
          <ac:chgData name="Daniela Rios Restrepo" userId="S::daniela.rios@comfenalcoantioquia.com::91112c2b-bb20-4a2f-9b39-4f464be16655" providerId="AD" clId="Web-{29B60709-21B1-62E0-4DE2-8E720101DE8E}" dt="2026-01-14T01:12:38.945" v="455"/>
          <ac:picMkLst>
            <pc:docMk/>
            <pc:sldMk cId="0" sldId="261"/>
            <ac:picMk id="152" creationId="{00000000-0000-0000-0000-000000000000}"/>
          </ac:picMkLst>
        </pc:picChg>
      </pc:sldChg>
      <pc:sldChg chg="modSp">
        <pc:chgData name="Daniela Rios Restrepo" userId="S::daniela.rios@comfenalcoantioquia.com::91112c2b-bb20-4a2f-9b39-4f464be16655" providerId="AD" clId="Web-{29B60709-21B1-62E0-4DE2-8E720101DE8E}" dt="2026-01-14T01:13:00.525" v="457"/>
        <pc:sldMkLst>
          <pc:docMk/>
          <pc:sldMk cId="0" sldId="262"/>
        </pc:sldMkLst>
        <pc:picChg chg="mod modCrop">
          <ac:chgData name="Daniela Rios Restrepo" userId="S::daniela.rios@comfenalcoantioquia.com::91112c2b-bb20-4a2f-9b39-4f464be16655" providerId="AD" clId="Web-{29B60709-21B1-62E0-4DE2-8E720101DE8E}" dt="2026-01-14T01:13:00.525" v="457"/>
          <ac:picMkLst>
            <pc:docMk/>
            <pc:sldMk cId="0" sldId="262"/>
            <ac:picMk id="172" creationId="{00000000-0000-0000-0000-000000000000}"/>
          </ac:picMkLst>
        </pc:picChg>
      </pc:sldChg>
      <pc:sldChg chg="modSp">
        <pc:chgData name="Daniela Rios Restrepo" userId="S::daniela.rios@comfenalcoantioquia.com::91112c2b-bb20-4a2f-9b39-4f464be16655" providerId="AD" clId="Web-{29B60709-21B1-62E0-4DE2-8E720101DE8E}" dt="2026-01-14T01:07:59.054" v="205" actId="1076"/>
        <pc:sldMkLst>
          <pc:docMk/>
          <pc:sldMk cId="0" sldId="269"/>
        </pc:sldMkLst>
        <pc:picChg chg="mod">
          <ac:chgData name="Daniela Rios Restrepo" userId="S::daniela.rios@comfenalcoantioquia.com::91112c2b-bb20-4a2f-9b39-4f464be16655" providerId="AD" clId="Web-{29B60709-21B1-62E0-4DE2-8E720101DE8E}" dt="2026-01-14T00:43:52.888" v="62" actId="1076"/>
          <ac:picMkLst>
            <pc:docMk/>
            <pc:sldMk cId="0" sldId="269"/>
            <ac:picMk id="405" creationId="{00000000-0000-0000-0000-000000000000}"/>
          </ac:picMkLst>
        </pc:picChg>
        <pc:picChg chg="mod">
          <ac:chgData name="Daniela Rios Restrepo" userId="S::daniela.rios@comfenalcoantioquia.com::91112c2b-bb20-4a2f-9b39-4f464be16655" providerId="AD" clId="Web-{29B60709-21B1-62E0-4DE2-8E720101DE8E}" dt="2026-01-14T01:07:59.054" v="205" actId="1076"/>
          <ac:picMkLst>
            <pc:docMk/>
            <pc:sldMk cId="0" sldId="269"/>
            <ac:picMk id="417" creationId="{00000000-0000-0000-0000-000000000000}"/>
          </ac:picMkLst>
        </pc:picChg>
      </pc:sldChg>
      <pc:sldChg chg="addSp delSp modSp add replId">
        <pc:chgData name="Daniela Rios Restrepo" userId="S::daniela.rios@comfenalcoantioquia.com::91112c2b-bb20-4a2f-9b39-4f464be16655" providerId="AD" clId="Web-{29B60709-21B1-62E0-4DE2-8E720101DE8E}" dt="2026-01-14T00:47:10.050" v="113" actId="1076"/>
        <pc:sldMkLst>
          <pc:docMk/>
          <pc:sldMk cId="3021130653" sldId="272"/>
        </pc:sldMkLst>
        <pc:spChg chg="mod">
          <ac:chgData name="Daniela Rios Restrepo" userId="S::daniela.rios@comfenalcoantioquia.com::91112c2b-bb20-4a2f-9b39-4f464be16655" providerId="AD" clId="Web-{29B60709-21B1-62E0-4DE2-8E720101DE8E}" dt="2026-01-14T00:43:22.684" v="51" actId="14100"/>
          <ac:spMkLst>
            <pc:docMk/>
            <pc:sldMk cId="3021130653" sldId="272"/>
            <ac:spMk id="296" creationId="{5C9166A9-0B19-7383-E1FD-5D941CF3E459}"/>
          </ac:spMkLst>
        </pc:spChg>
        <pc:picChg chg="add mod">
          <ac:chgData name="Daniela Rios Restrepo" userId="S::daniela.rios@comfenalcoantioquia.com::91112c2b-bb20-4a2f-9b39-4f464be16655" providerId="AD" clId="Web-{29B60709-21B1-62E0-4DE2-8E720101DE8E}" dt="2026-01-14T00:44:04.231" v="66" actId="14100"/>
          <ac:picMkLst>
            <pc:docMk/>
            <pc:sldMk cId="3021130653" sldId="272"/>
            <ac:picMk id="3" creationId="{71EF27BD-37C0-EEF8-6138-66A4A94FC4DD}"/>
          </ac:picMkLst>
        </pc:picChg>
        <pc:picChg chg="add mod modCrop">
          <ac:chgData name="Daniela Rios Restrepo" userId="S::daniela.rios@comfenalcoantioquia.com::91112c2b-bb20-4a2f-9b39-4f464be16655" providerId="AD" clId="Web-{29B60709-21B1-62E0-4DE2-8E720101DE8E}" dt="2026-01-14T00:44:34.606" v="75" actId="1076"/>
          <ac:picMkLst>
            <pc:docMk/>
            <pc:sldMk cId="3021130653" sldId="272"/>
            <ac:picMk id="5" creationId="{4BFDA8D7-5EE7-96A7-9585-71D25BF36A6E}"/>
          </ac:picMkLst>
        </pc:picChg>
        <pc:picChg chg="add mod">
          <ac:chgData name="Daniela Rios Restrepo" userId="S::daniela.rios@comfenalcoantioquia.com::91112c2b-bb20-4a2f-9b39-4f464be16655" providerId="AD" clId="Web-{29B60709-21B1-62E0-4DE2-8E720101DE8E}" dt="2026-01-14T00:44:50.044" v="78" actId="1076"/>
          <ac:picMkLst>
            <pc:docMk/>
            <pc:sldMk cId="3021130653" sldId="272"/>
            <ac:picMk id="7" creationId="{8F7BD749-2AEB-C97A-36CE-98FF0BB5A485}"/>
          </ac:picMkLst>
        </pc:picChg>
        <pc:picChg chg="add mod">
          <ac:chgData name="Daniela Rios Restrepo" userId="S::daniela.rios@comfenalcoantioquia.com::91112c2b-bb20-4a2f-9b39-4f464be16655" providerId="AD" clId="Web-{29B60709-21B1-62E0-4DE2-8E720101DE8E}" dt="2026-01-14T00:45:03.296" v="82" actId="1076"/>
          <ac:picMkLst>
            <pc:docMk/>
            <pc:sldMk cId="3021130653" sldId="272"/>
            <ac:picMk id="9" creationId="{48D21A85-0F9E-675F-1431-3711943B3062}"/>
          </ac:picMkLst>
        </pc:picChg>
        <pc:picChg chg="add mod">
          <ac:chgData name="Daniela Rios Restrepo" userId="S::daniela.rios@comfenalcoantioquia.com::91112c2b-bb20-4a2f-9b39-4f464be16655" providerId="AD" clId="Web-{29B60709-21B1-62E0-4DE2-8E720101DE8E}" dt="2026-01-14T00:45:19.438" v="86" actId="14100"/>
          <ac:picMkLst>
            <pc:docMk/>
            <pc:sldMk cId="3021130653" sldId="272"/>
            <ac:picMk id="11" creationId="{DBACD451-E30E-50F5-755E-C2983BB2049D}"/>
          </ac:picMkLst>
        </pc:picChg>
        <pc:picChg chg="add mod">
          <ac:chgData name="Daniela Rios Restrepo" userId="S::daniela.rios@comfenalcoantioquia.com::91112c2b-bb20-4a2f-9b39-4f464be16655" providerId="AD" clId="Web-{29B60709-21B1-62E0-4DE2-8E720101DE8E}" dt="2026-01-14T00:45:42.595" v="92" actId="1076"/>
          <ac:picMkLst>
            <pc:docMk/>
            <pc:sldMk cId="3021130653" sldId="272"/>
            <ac:picMk id="13" creationId="{94DC8ACA-BE5D-4305-9EC5-40768083281E}"/>
          </ac:picMkLst>
        </pc:picChg>
        <pc:picChg chg="add mod">
          <ac:chgData name="Daniela Rios Restrepo" userId="S::daniela.rios@comfenalcoantioquia.com::91112c2b-bb20-4a2f-9b39-4f464be16655" providerId="AD" clId="Web-{29B60709-21B1-62E0-4DE2-8E720101DE8E}" dt="2026-01-14T00:45:59.252" v="97" actId="1076"/>
          <ac:picMkLst>
            <pc:docMk/>
            <pc:sldMk cId="3021130653" sldId="272"/>
            <ac:picMk id="15" creationId="{52CE8A45-F932-8D4A-C128-FC9606BEC992}"/>
          </ac:picMkLst>
        </pc:picChg>
        <pc:picChg chg="add mod">
          <ac:chgData name="Daniela Rios Restrepo" userId="S::daniela.rios@comfenalcoantioquia.com::91112c2b-bb20-4a2f-9b39-4f464be16655" providerId="AD" clId="Web-{29B60709-21B1-62E0-4DE2-8E720101DE8E}" dt="2026-01-14T00:46:36.721" v="104" actId="1076"/>
          <ac:picMkLst>
            <pc:docMk/>
            <pc:sldMk cId="3021130653" sldId="272"/>
            <ac:picMk id="17" creationId="{7BD20752-F64C-67EF-E71E-6883A5383617}"/>
          </ac:picMkLst>
        </pc:picChg>
        <pc:picChg chg="add mod">
          <ac:chgData name="Daniela Rios Restrepo" userId="S::daniela.rios@comfenalcoantioquia.com::91112c2b-bb20-4a2f-9b39-4f464be16655" providerId="AD" clId="Web-{29B60709-21B1-62E0-4DE2-8E720101DE8E}" dt="2026-01-14T00:47:10.050" v="113" actId="1076"/>
          <ac:picMkLst>
            <pc:docMk/>
            <pc:sldMk cId="3021130653" sldId="272"/>
            <ac:picMk id="19" creationId="{997ACFEE-7D5F-0104-F9B6-D192D0D29A81}"/>
          </ac:picMkLst>
        </pc:picChg>
        <pc:picChg chg="mod">
          <ac:chgData name="Daniela Rios Restrepo" userId="S::daniela.rios@comfenalcoantioquia.com::91112c2b-bb20-4a2f-9b39-4f464be16655" providerId="AD" clId="Web-{29B60709-21B1-62E0-4DE2-8E720101DE8E}" dt="2026-01-14T00:43:42.216" v="60" actId="688"/>
          <ac:picMkLst>
            <pc:docMk/>
            <pc:sldMk cId="3021130653" sldId="272"/>
            <ac:picMk id="343" creationId="{44A4D04F-2C49-D89C-FFF9-5156CCAF107E}"/>
          </ac:picMkLst>
        </pc:picChg>
      </pc:sldChg>
      <pc:sldChg chg="addSp delSp modSp add replId">
        <pc:chgData name="Daniela Rios Restrepo" userId="S::daniela.rios@comfenalcoantioquia.com::91112c2b-bb20-4a2f-9b39-4f464be16655" providerId="AD" clId="Web-{29B60709-21B1-62E0-4DE2-8E720101DE8E}" dt="2026-01-14T01:11:43.317" v="452" actId="20577"/>
        <pc:sldMkLst>
          <pc:docMk/>
          <pc:sldMk cId="2939606038" sldId="273"/>
        </pc:sldMkLst>
        <pc:spChg chg="add mod">
          <ac:chgData name="Daniela Rios Restrepo" userId="S::daniela.rios@comfenalcoantioquia.com::91112c2b-bb20-4a2f-9b39-4f464be16655" providerId="AD" clId="Web-{29B60709-21B1-62E0-4DE2-8E720101DE8E}" dt="2026-01-14T01:11:43.317" v="452" actId="20577"/>
          <ac:spMkLst>
            <pc:docMk/>
            <pc:sldMk cId="2939606038" sldId="273"/>
            <ac:spMk id="18" creationId="{27246CEB-7C3F-7149-2AFF-508B2E55B488}"/>
          </ac:spMkLst>
        </pc:spChg>
        <pc:spChg chg="mod">
          <ac:chgData name="Daniela Rios Restrepo" userId="S::daniela.rios@comfenalcoantioquia.com::91112c2b-bb20-4a2f-9b39-4f464be16655" providerId="AD" clId="Web-{29B60709-21B1-62E0-4DE2-8E720101DE8E}" dt="2026-01-14T00:49:35.144" v="137" actId="14100"/>
          <ac:spMkLst>
            <pc:docMk/>
            <pc:sldMk cId="2939606038" sldId="273"/>
            <ac:spMk id="296" creationId="{3425E35E-9699-971A-6BCB-A91EE9045D0D}"/>
          </ac:spMkLst>
        </pc:spChg>
        <pc:picChg chg="add mod">
          <ac:chgData name="Daniela Rios Restrepo" userId="S::daniela.rios@comfenalcoantioquia.com::91112c2b-bb20-4a2f-9b39-4f464be16655" providerId="AD" clId="Web-{29B60709-21B1-62E0-4DE2-8E720101DE8E}" dt="2026-01-14T01:02:11.309" v="179" actId="1076"/>
          <ac:picMkLst>
            <pc:docMk/>
            <pc:sldMk cId="2939606038" sldId="273"/>
            <ac:picMk id="8" creationId="{492B6D5B-14DC-E3B6-BA43-80154F9A04A0}"/>
          </ac:picMkLst>
        </pc:picChg>
        <pc:picChg chg="add mod modCrop">
          <ac:chgData name="Daniela Rios Restrepo" userId="S::daniela.rios@comfenalcoantioquia.com::91112c2b-bb20-4a2f-9b39-4f464be16655" providerId="AD" clId="Web-{29B60709-21B1-62E0-4DE2-8E720101DE8E}" dt="2026-01-14T01:02:11.340" v="180" actId="1076"/>
          <ac:picMkLst>
            <pc:docMk/>
            <pc:sldMk cId="2939606038" sldId="273"/>
            <ac:picMk id="10" creationId="{418FA3CE-B6C1-AE51-6B28-70B13D55F772}"/>
          </ac:picMkLst>
        </pc:picChg>
        <pc:picChg chg="add mod modCrop">
          <ac:chgData name="Daniela Rios Restrepo" userId="S::daniela.rios@comfenalcoantioquia.com::91112c2b-bb20-4a2f-9b39-4f464be16655" providerId="AD" clId="Web-{29B60709-21B1-62E0-4DE2-8E720101DE8E}" dt="2026-01-14T01:02:11.355" v="181" actId="1076"/>
          <ac:picMkLst>
            <pc:docMk/>
            <pc:sldMk cId="2939606038" sldId="273"/>
            <ac:picMk id="12" creationId="{1024671D-7124-DB9E-C9B3-3EFD911F2E7F}"/>
          </ac:picMkLst>
        </pc:picChg>
        <pc:picChg chg="add mod modCrop">
          <ac:chgData name="Daniela Rios Restrepo" userId="S::daniela.rios@comfenalcoantioquia.com::91112c2b-bb20-4a2f-9b39-4f464be16655" providerId="AD" clId="Web-{29B60709-21B1-62E0-4DE2-8E720101DE8E}" dt="2026-01-14T01:02:11.371" v="182" actId="1076"/>
          <ac:picMkLst>
            <pc:docMk/>
            <pc:sldMk cId="2939606038" sldId="273"/>
            <ac:picMk id="14" creationId="{6112405C-4FFF-0DFD-90BF-FA0D74777FCD}"/>
          </ac:picMkLst>
        </pc:picChg>
      </pc:sldChg>
      <pc:sldChg chg="addSp delSp modSp add replId">
        <pc:chgData name="Daniela Rios Restrepo" userId="S::daniela.rios@comfenalcoantioquia.com::91112c2b-bb20-4a2f-9b39-4f464be16655" providerId="AD" clId="Web-{29B60709-21B1-62E0-4DE2-8E720101DE8E}" dt="2026-01-14T01:11:47.536" v="453"/>
        <pc:sldMkLst>
          <pc:docMk/>
          <pc:sldMk cId="1125967166" sldId="274"/>
        </pc:sldMkLst>
        <pc:spChg chg="add">
          <ac:chgData name="Daniela Rios Restrepo" userId="S::daniela.rios@comfenalcoantioquia.com::91112c2b-bb20-4a2f-9b39-4f464be16655" providerId="AD" clId="Web-{29B60709-21B1-62E0-4DE2-8E720101DE8E}" dt="2026-01-14T01:11:47.536" v="453"/>
          <ac:spMkLst>
            <pc:docMk/>
            <pc:sldMk cId="1125967166" sldId="274"/>
            <ac:spMk id="9" creationId="{02624AC1-ED7E-7D03-4A5A-85069F4DE09F}"/>
          </ac:spMkLst>
        </pc:spChg>
        <pc:picChg chg="add mod modCrop">
          <ac:chgData name="Daniela Rios Restrepo" userId="S::daniela.rios@comfenalcoantioquia.com::91112c2b-bb20-4a2f-9b39-4f464be16655" providerId="AD" clId="Web-{29B60709-21B1-62E0-4DE2-8E720101DE8E}" dt="2026-01-14T01:08:54.337" v="213" actId="1076"/>
          <ac:picMkLst>
            <pc:docMk/>
            <pc:sldMk cId="1125967166" sldId="274"/>
            <ac:picMk id="3" creationId="{98C6B5C5-D04E-35FB-0C29-2C9895AAFA6D}"/>
          </ac:picMkLst>
        </pc:picChg>
        <pc:picChg chg="add mod modCrop">
          <ac:chgData name="Daniela Rios Restrepo" userId="S::daniela.rios@comfenalcoantioquia.com::91112c2b-bb20-4a2f-9b39-4f464be16655" providerId="AD" clId="Web-{29B60709-21B1-62E0-4DE2-8E720101DE8E}" dt="2026-01-14T01:07:36.834" v="203" actId="14100"/>
          <ac:picMkLst>
            <pc:docMk/>
            <pc:sldMk cId="1125967166" sldId="274"/>
            <ac:picMk id="4" creationId="{FB2E2016-74C3-D36E-8E7E-A9988FB8A881}"/>
          </ac:picMkLst>
        </pc:picChg>
        <pc:picChg chg="add mod modCrop">
          <ac:chgData name="Daniela Rios Restrepo" userId="S::daniela.rios@comfenalcoantioquia.com::91112c2b-bb20-4a2f-9b39-4f464be16655" providerId="AD" clId="Web-{29B60709-21B1-62E0-4DE2-8E720101DE8E}" dt="2026-01-14T01:08:48.400" v="212" actId="1076"/>
          <ac:picMkLst>
            <pc:docMk/>
            <pc:sldMk cId="1125967166" sldId="274"/>
            <ac:picMk id="5" creationId="{C170C7C7-9202-D091-3086-60AD65347956}"/>
          </ac:picMkLst>
        </pc:picChg>
        <pc:picChg chg="add mod modCrop">
          <ac:chgData name="Daniela Rios Restrepo" userId="S::daniela.rios@comfenalcoantioquia.com::91112c2b-bb20-4a2f-9b39-4f464be16655" providerId="AD" clId="Web-{29B60709-21B1-62E0-4DE2-8E720101DE8E}" dt="2026-01-14T01:09:37.886" v="219" actId="1076"/>
          <ac:picMkLst>
            <pc:docMk/>
            <pc:sldMk cId="1125967166" sldId="274"/>
            <ac:picMk id="6" creationId="{AE1CD00B-B87D-C4BD-FD14-C845CEF3E564}"/>
          </ac:picMkLst>
        </pc:picChg>
      </pc:sldChg>
    </pc:docChg>
  </pc:docChgLst>
  <pc:docChgLst>
    <pc:chgData name="Yenifer Andrea Rios Hincapie" userId="S::yenifer.rios@comfenalcoantioquia.com::7ca42a42-e454-4d57-9c32-ec4b8fd93e62" providerId="AD" clId="Web-{DBE8322F-A0A6-9E2A-01A4-9DA225D70519}"/>
    <pc:docChg chg="modSld">
      <pc:chgData name="Yenifer Andrea Rios Hincapie" userId="S::yenifer.rios@comfenalcoantioquia.com::7ca42a42-e454-4d57-9c32-ec4b8fd93e62" providerId="AD" clId="Web-{DBE8322F-A0A6-9E2A-01A4-9DA225D70519}" dt="2026-01-15T21:53:00.970" v="0" actId="1076"/>
      <pc:docMkLst>
        <pc:docMk/>
      </pc:docMkLst>
      <pc:sldChg chg="modSp">
        <pc:chgData name="Yenifer Andrea Rios Hincapie" userId="S::yenifer.rios@comfenalcoantioquia.com::7ca42a42-e454-4d57-9c32-ec4b8fd93e62" providerId="AD" clId="Web-{DBE8322F-A0A6-9E2A-01A4-9DA225D70519}" dt="2026-01-15T21:53:00.970" v="0" actId="1076"/>
        <pc:sldMkLst>
          <pc:docMk/>
          <pc:sldMk cId="0" sldId="269"/>
        </pc:sldMkLst>
        <pc:picChg chg="mod">
          <ac:chgData name="Yenifer Andrea Rios Hincapie" userId="S::yenifer.rios@comfenalcoantioquia.com::7ca42a42-e454-4d57-9c32-ec4b8fd93e62" providerId="AD" clId="Web-{DBE8322F-A0A6-9E2A-01A4-9DA225D70519}" dt="2026-01-15T21:53:00.970" v="0" actId="1076"/>
          <ac:picMkLst>
            <pc:docMk/>
            <pc:sldMk cId="0" sldId="269"/>
            <ac:picMk id="417"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d7915dfe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d7915dfe1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cde7201f0e_1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cde7201f0e_1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d835e06ef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d835e06ef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a:extLst>
            <a:ext uri="{FF2B5EF4-FFF2-40B4-BE49-F238E27FC236}">
              <a16:creationId xmlns:a16="http://schemas.microsoft.com/office/drawing/2014/main" id="{2AFDD7A0-3213-BEFE-77E5-F9C4A18AAAFB}"/>
            </a:ext>
          </a:extLst>
        </p:cNvPr>
        <p:cNvGrpSpPr/>
        <p:nvPr/>
      </p:nvGrpSpPr>
      <p:grpSpPr>
        <a:xfrm>
          <a:off x="0" y="0"/>
          <a:ext cx="0" cy="0"/>
          <a:chOff x="0" y="0"/>
          <a:chExt cx="0" cy="0"/>
        </a:xfrm>
      </p:grpSpPr>
      <p:sp>
        <p:nvSpPr>
          <p:cNvPr id="286" name="Google Shape;286;g2d835e06efb_0_1:notes">
            <a:extLst>
              <a:ext uri="{FF2B5EF4-FFF2-40B4-BE49-F238E27FC236}">
                <a16:creationId xmlns:a16="http://schemas.microsoft.com/office/drawing/2014/main" id="{3BD4FD84-C686-744B-A11F-80364A9DAA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d835e06efb_0_1:notes">
            <a:extLst>
              <a:ext uri="{FF2B5EF4-FFF2-40B4-BE49-F238E27FC236}">
                <a16:creationId xmlns:a16="http://schemas.microsoft.com/office/drawing/2014/main" id="{C95F7570-19B0-CB4B-1325-F82B9C18272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1253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a:extLst>
            <a:ext uri="{FF2B5EF4-FFF2-40B4-BE49-F238E27FC236}">
              <a16:creationId xmlns:a16="http://schemas.microsoft.com/office/drawing/2014/main" id="{38817780-B9B1-D3FD-966B-FFBE4413414E}"/>
            </a:ext>
          </a:extLst>
        </p:cNvPr>
        <p:cNvGrpSpPr/>
        <p:nvPr/>
      </p:nvGrpSpPr>
      <p:grpSpPr>
        <a:xfrm>
          <a:off x="0" y="0"/>
          <a:ext cx="0" cy="0"/>
          <a:chOff x="0" y="0"/>
          <a:chExt cx="0" cy="0"/>
        </a:xfrm>
      </p:grpSpPr>
      <p:sp>
        <p:nvSpPr>
          <p:cNvPr id="286" name="Google Shape;286;g2d835e06efb_0_1:notes">
            <a:extLst>
              <a:ext uri="{FF2B5EF4-FFF2-40B4-BE49-F238E27FC236}">
                <a16:creationId xmlns:a16="http://schemas.microsoft.com/office/drawing/2014/main" id="{6BDA83A2-D161-CDE4-8FA4-132AC58A93B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d835e06efb_0_1:notes">
            <a:extLst>
              <a:ext uri="{FF2B5EF4-FFF2-40B4-BE49-F238E27FC236}">
                <a16:creationId xmlns:a16="http://schemas.microsoft.com/office/drawing/2014/main" id="{3492B16B-880B-EA78-7E3A-67FE1AD21CD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4849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a:extLst>
            <a:ext uri="{FF2B5EF4-FFF2-40B4-BE49-F238E27FC236}">
              <a16:creationId xmlns:a16="http://schemas.microsoft.com/office/drawing/2014/main" id="{3B66A0BD-5A43-394E-1EED-CAA030146DC2}"/>
            </a:ext>
          </a:extLst>
        </p:cNvPr>
        <p:cNvGrpSpPr/>
        <p:nvPr/>
      </p:nvGrpSpPr>
      <p:grpSpPr>
        <a:xfrm>
          <a:off x="0" y="0"/>
          <a:ext cx="0" cy="0"/>
          <a:chOff x="0" y="0"/>
          <a:chExt cx="0" cy="0"/>
        </a:xfrm>
      </p:grpSpPr>
      <p:sp>
        <p:nvSpPr>
          <p:cNvPr id="286" name="Google Shape;286;g2d835e06efb_0_1:notes">
            <a:extLst>
              <a:ext uri="{FF2B5EF4-FFF2-40B4-BE49-F238E27FC236}">
                <a16:creationId xmlns:a16="http://schemas.microsoft.com/office/drawing/2014/main" id="{2D87A816-44E3-3D54-4D44-2C9F4BE4CE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d835e06efb_0_1:notes">
            <a:extLst>
              <a:ext uri="{FF2B5EF4-FFF2-40B4-BE49-F238E27FC236}">
                <a16:creationId xmlns:a16="http://schemas.microsoft.com/office/drawing/2014/main" id="{A5EA4C71-A43E-BE94-695B-C9BE8CE94EF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2910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d835e06efb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d835e06efb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d835e06efb_0_6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2d835e06efb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ce7bd0228c_1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ce7bd0228c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ce7bd0228c_1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2ce7bd0228c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f7ee5923c1_3_4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f7ee5923c1_3_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d87b1b17d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d87b1b17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f7b55c127b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1f7b55c127b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d7915dfe1e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d7915dfe1e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d7915dfe1e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d7915dfe1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d7915dfe1e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d7915dfe1e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f7b55c127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f7b55c127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f7b55c127b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f7b55c127b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f7b55c127b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f7b55c127b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47.png"/><Relationship Id="rId39" Type="http://schemas.openxmlformats.org/officeDocument/2006/relationships/image" Target="../media/image60.png"/><Relationship Id="rId21" Type="http://schemas.openxmlformats.org/officeDocument/2006/relationships/image" Target="../media/image42.png"/><Relationship Id="rId34" Type="http://schemas.openxmlformats.org/officeDocument/2006/relationships/image" Target="../media/image55.png"/><Relationship Id="rId42" Type="http://schemas.openxmlformats.org/officeDocument/2006/relationships/image" Target="../media/image63.png"/><Relationship Id="rId7" Type="http://schemas.openxmlformats.org/officeDocument/2006/relationships/image" Target="../media/image28.png"/><Relationship Id="rId2" Type="http://schemas.openxmlformats.org/officeDocument/2006/relationships/notesSlide" Target="../notesSlides/notesSlide11.xml"/><Relationship Id="rId16" Type="http://schemas.openxmlformats.org/officeDocument/2006/relationships/image" Target="../media/image37.png"/><Relationship Id="rId29"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45.png"/><Relationship Id="rId32" Type="http://schemas.openxmlformats.org/officeDocument/2006/relationships/image" Target="../media/image53.png"/><Relationship Id="rId37" Type="http://schemas.openxmlformats.org/officeDocument/2006/relationships/image" Target="../media/image58.png"/><Relationship Id="rId40" Type="http://schemas.openxmlformats.org/officeDocument/2006/relationships/image" Target="../media/image61.png"/><Relationship Id="rId45" Type="http://schemas.openxmlformats.org/officeDocument/2006/relationships/image" Target="../media/image16.pn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4.png"/><Relationship Id="rId28" Type="http://schemas.openxmlformats.org/officeDocument/2006/relationships/image" Target="../media/image49.png"/><Relationship Id="rId36" Type="http://schemas.openxmlformats.org/officeDocument/2006/relationships/image" Target="../media/image57.png"/><Relationship Id="rId10" Type="http://schemas.openxmlformats.org/officeDocument/2006/relationships/image" Target="../media/image31.png"/><Relationship Id="rId19" Type="http://schemas.openxmlformats.org/officeDocument/2006/relationships/image" Target="../media/image40.png"/><Relationship Id="rId31" Type="http://schemas.openxmlformats.org/officeDocument/2006/relationships/image" Target="../media/image52.png"/><Relationship Id="rId44" Type="http://schemas.openxmlformats.org/officeDocument/2006/relationships/image" Target="../media/image65.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48.png"/><Relationship Id="rId30" Type="http://schemas.openxmlformats.org/officeDocument/2006/relationships/image" Target="../media/image51.png"/><Relationship Id="rId35" Type="http://schemas.openxmlformats.org/officeDocument/2006/relationships/image" Target="../media/image56.png"/><Relationship Id="rId43" Type="http://schemas.openxmlformats.org/officeDocument/2006/relationships/image" Target="../media/image64.png"/><Relationship Id="rId8" Type="http://schemas.openxmlformats.org/officeDocument/2006/relationships/image" Target="../media/image29.png"/><Relationship Id="rId3" Type="http://schemas.openxmlformats.org/officeDocument/2006/relationships/image" Target="../media/image24.pn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46.png"/><Relationship Id="rId33" Type="http://schemas.openxmlformats.org/officeDocument/2006/relationships/image" Target="../media/image54.png"/><Relationship Id="rId38" Type="http://schemas.openxmlformats.org/officeDocument/2006/relationships/image" Target="../media/image59.png"/><Relationship Id="rId46" Type="http://schemas.openxmlformats.org/officeDocument/2006/relationships/image" Target="../media/image66.png"/><Relationship Id="rId20" Type="http://schemas.openxmlformats.org/officeDocument/2006/relationships/image" Target="../media/image41.png"/><Relationship Id="rId41" Type="http://schemas.openxmlformats.org/officeDocument/2006/relationships/image" Target="../media/image62.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9.png"/><Relationship Id="rId3" Type="http://schemas.openxmlformats.org/officeDocument/2006/relationships/image" Target="../media/image16.png"/><Relationship Id="rId7" Type="http://schemas.openxmlformats.org/officeDocument/2006/relationships/image" Target="../media/image15.png"/><Relationship Id="rId12"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8.png"/><Relationship Id="rId11" Type="http://schemas.openxmlformats.org/officeDocument/2006/relationships/image" Target="../media/image12.png"/><Relationship Id="rId5" Type="http://schemas.openxmlformats.org/officeDocument/2006/relationships/image" Target="../media/image67.png"/><Relationship Id="rId10" Type="http://schemas.openxmlformats.org/officeDocument/2006/relationships/image" Target="../media/image1.png"/><Relationship Id="rId4" Type="http://schemas.openxmlformats.org/officeDocument/2006/relationships/image" Target="../media/image66.pn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79.pn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82.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9.png"/><Relationship Id="rId7" Type="http://schemas.openxmlformats.org/officeDocument/2006/relationships/slide" Target="slide17.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slide" Target="slide9.xml"/><Relationship Id="rId5" Type="http://schemas.openxmlformats.org/officeDocument/2006/relationships/slide" Target="slide7.xml"/><Relationship Id="rId4" Type="http://schemas.openxmlformats.org/officeDocument/2006/relationships/image" Target="../media/image10.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4D600"/>
        </a:solidFill>
        <a:effectLst/>
      </p:bgPr>
    </p:bg>
    <p:spTree>
      <p:nvGrpSpPr>
        <p:cNvPr id="1" name="Shape 53"/>
        <p:cNvGrpSpPr/>
        <p:nvPr/>
      </p:nvGrpSpPr>
      <p:grpSpPr>
        <a:xfrm>
          <a:off x="0" y="0"/>
          <a:ext cx="0" cy="0"/>
          <a:chOff x="0" y="0"/>
          <a:chExt cx="0" cy="0"/>
        </a:xfrm>
      </p:grpSpPr>
      <p:pic>
        <p:nvPicPr>
          <p:cNvPr id="54" name="Google Shape;54;p13" title="identidad.png"/>
          <p:cNvPicPr preferRelativeResize="0"/>
          <p:nvPr/>
        </p:nvPicPr>
        <p:blipFill rotWithShape="1">
          <a:blip r:embed="rId3">
            <a:alphaModFix amt="61000"/>
          </a:blip>
          <a:srcRect l="2744" t="4888" r="47902" b="7660"/>
          <a:stretch/>
        </p:blipFill>
        <p:spPr>
          <a:xfrm>
            <a:off x="5688250" y="677137"/>
            <a:ext cx="4394624" cy="5551727"/>
          </a:xfrm>
          <a:prstGeom prst="rect">
            <a:avLst/>
          </a:prstGeom>
          <a:noFill/>
          <a:ln>
            <a:noFill/>
          </a:ln>
        </p:spPr>
      </p:pic>
      <p:sp>
        <p:nvSpPr>
          <p:cNvPr id="55" name="Google Shape;55;p13"/>
          <p:cNvSpPr txBox="1"/>
          <p:nvPr/>
        </p:nvSpPr>
        <p:spPr>
          <a:xfrm>
            <a:off x="4090575" y="3594200"/>
            <a:ext cx="3638400" cy="567300"/>
          </a:xfrm>
          <a:prstGeom prst="rect">
            <a:avLst/>
          </a:prstGeom>
          <a:noFill/>
          <a:ln>
            <a:noFill/>
          </a:ln>
        </p:spPr>
        <p:txBody>
          <a:bodyPr spcFirstLastPara="1" wrap="square" lIns="80550" tIns="80550" rIns="80550" bIns="80550" anchor="t" anchorCtr="0">
            <a:noAutofit/>
          </a:bodyPr>
          <a:lstStyle/>
          <a:p>
            <a:pPr marL="0" lvl="0" indent="0" algn="l" rtl="0">
              <a:spcBef>
                <a:spcPts val="0"/>
              </a:spcBef>
              <a:spcAft>
                <a:spcPts val="0"/>
              </a:spcAft>
              <a:buNone/>
            </a:pPr>
            <a:r>
              <a:rPr lang="es" sz="4141">
                <a:solidFill>
                  <a:srgbClr val="005744"/>
                </a:solidFill>
                <a:latin typeface="Rubik ExtraBold"/>
                <a:ea typeface="Rubik ExtraBold"/>
                <a:cs typeface="Rubik ExtraBold"/>
                <a:sym typeface="Rubik ExtraBold"/>
              </a:rPr>
              <a:t>Título aquí</a:t>
            </a:r>
            <a:endParaRPr sz="4141">
              <a:solidFill>
                <a:srgbClr val="005744"/>
              </a:solidFill>
              <a:latin typeface="Rubik ExtraBold"/>
              <a:ea typeface="Rubik ExtraBold"/>
              <a:cs typeface="Rubik ExtraBold"/>
              <a:sym typeface="Rubik ExtraBold"/>
            </a:endParaRPr>
          </a:p>
        </p:txBody>
      </p:sp>
      <p:sp>
        <p:nvSpPr>
          <p:cNvPr id="56" name="Google Shape;56;p13"/>
          <p:cNvSpPr txBox="1"/>
          <p:nvPr/>
        </p:nvSpPr>
        <p:spPr>
          <a:xfrm>
            <a:off x="4090575" y="4105488"/>
            <a:ext cx="3313800" cy="567300"/>
          </a:xfrm>
          <a:prstGeom prst="rect">
            <a:avLst/>
          </a:prstGeom>
          <a:noFill/>
          <a:ln>
            <a:noFill/>
          </a:ln>
        </p:spPr>
        <p:txBody>
          <a:bodyPr spcFirstLastPara="1" wrap="square" lIns="80550" tIns="80550" rIns="80550" bIns="80550" anchor="t" anchorCtr="0">
            <a:noAutofit/>
          </a:bodyPr>
          <a:lstStyle/>
          <a:p>
            <a:pPr marL="0" lvl="0" indent="0" algn="l" rtl="0">
              <a:spcBef>
                <a:spcPts val="0"/>
              </a:spcBef>
              <a:spcAft>
                <a:spcPts val="0"/>
              </a:spcAft>
              <a:buNone/>
            </a:pPr>
            <a:r>
              <a:rPr lang="es" sz="3348">
                <a:solidFill>
                  <a:srgbClr val="005744"/>
                </a:solidFill>
                <a:latin typeface="Rubik Light"/>
                <a:ea typeface="Rubik Light"/>
                <a:cs typeface="Rubik Light"/>
                <a:sym typeface="Rubik Light"/>
              </a:rPr>
              <a:t>Subtítulo</a:t>
            </a:r>
            <a:endParaRPr sz="3348">
              <a:solidFill>
                <a:srgbClr val="005744"/>
              </a:solidFill>
              <a:latin typeface="Rubik Light"/>
              <a:ea typeface="Rubik Light"/>
              <a:cs typeface="Rubik Light"/>
              <a:sym typeface="Rubik Light"/>
            </a:endParaRPr>
          </a:p>
        </p:txBody>
      </p:sp>
      <p:pic>
        <p:nvPicPr>
          <p:cNvPr id="57" name="Google Shape;57;p13"/>
          <p:cNvPicPr preferRelativeResize="0"/>
          <p:nvPr/>
        </p:nvPicPr>
        <p:blipFill>
          <a:blip r:embed="rId4">
            <a:alphaModFix/>
          </a:blip>
          <a:stretch>
            <a:fillRect/>
          </a:stretch>
        </p:blipFill>
        <p:spPr>
          <a:xfrm>
            <a:off x="8775600" y="263525"/>
            <a:ext cx="122700" cy="1078525"/>
          </a:xfrm>
          <a:prstGeom prst="rect">
            <a:avLst/>
          </a:prstGeom>
          <a:noFill/>
          <a:ln>
            <a:noFill/>
          </a:ln>
        </p:spPr>
      </p:pic>
      <p:pic>
        <p:nvPicPr>
          <p:cNvPr id="58" name="Google Shape;58;p13" title="Recurso 2.png"/>
          <p:cNvPicPr preferRelativeResize="0"/>
          <p:nvPr/>
        </p:nvPicPr>
        <p:blipFill>
          <a:blip r:embed="rId5">
            <a:alphaModFix/>
          </a:blip>
          <a:stretch>
            <a:fillRect/>
          </a:stretch>
        </p:blipFill>
        <p:spPr>
          <a:xfrm>
            <a:off x="3333400" y="1069150"/>
            <a:ext cx="4709699" cy="2410165"/>
          </a:xfrm>
          <a:prstGeom prst="rect">
            <a:avLst/>
          </a:prstGeom>
          <a:noFill/>
          <a:ln>
            <a:noFill/>
          </a:ln>
        </p:spPr>
      </p:pic>
      <p:pic>
        <p:nvPicPr>
          <p:cNvPr id="59" name="Google Shape;59;p13" title="Recurso 3.png"/>
          <p:cNvPicPr preferRelativeResize="0"/>
          <p:nvPr/>
        </p:nvPicPr>
        <p:blipFill>
          <a:blip r:embed="rId6">
            <a:alphaModFix/>
          </a:blip>
          <a:stretch>
            <a:fillRect/>
          </a:stretch>
        </p:blipFill>
        <p:spPr>
          <a:xfrm>
            <a:off x="6242674" y="306500"/>
            <a:ext cx="2245100" cy="762650"/>
          </a:xfrm>
          <a:prstGeom prst="rect">
            <a:avLst/>
          </a:prstGeom>
          <a:noFill/>
          <a:ln>
            <a:noFill/>
          </a:ln>
        </p:spPr>
      </p:pic>
      <p:pic>
        <p:nvPicPr>
          <p:cNvPr id="60" name="Google Shape;60;p13" title="R8AM7455.png"/>
          <p:cNvPicPr preferRelativeResize="0"/>
          <p:nvPr/>
        </p:nvPicPr>
        <p:blipFill>
          <a:blip r:embed="rId7">
            <a:alphaModFix/>
          </a:blip>
          <a:stretch>
            <a:fillRect/>
          </a:stretch>
        </p:blipFill>
        <p:spPr>
          <a:xfrm flipH="1">
            <a:off x="53003" y="-1150904"/>
            <a:ext cx="4032406" cy="629571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Shape 216"/>
        <p:cNvGrpSpPr/>
        <p:nvPr/>
      </p:nvGrpSpPr>
      <p:grpSpPr>
        <a:xfrm>
          <a:off x="0" y="0"/>
          <a:ext cx="0" cy="0"/>
          <a:chOff x="0" y="0"/>
          <a:chExt cx="0" cy="0"/>
        </a:xfrm>
      </p:grpSpPr>
      <p:sp>
        <p:nvSpPr>
          <p:cNvPr id="217" name="Google Shape;217;p22"/>
          <p:cNvSpPr/>
          <p:nvPr/>
        </p:nvSpPr>
        <p:spPr>
          <a:xfrm>
            <a:off x="91450" y="60975"/>
            <a:ext cx="1790700" cy="1143000"/>
          </a:xfrm>
          <a:prstGeom prst="roundRect">
            <a:avLst>
              <a:gd name="adj" fmla="val 7999"/>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8" name="Google Shape;218;p22"/>
          <p:cNvSpPr/>
          <p:nvPr/>
        </p:nvSpPr>
        <p:spPr>
          <a:xfrm>
            <a:off x="8615604" y="179675"/>
            <a:ext cx="303000" cy="303000"/>
          </a:xfrm>
          <a:prstGeom prst="roundRect">
            <a:avLst>
              <a:gd name="adj" fmla="val 16667"/>
            </a:avLst>
          </a:prstGeom>
          <a:solidFill>
            <a:srgbClr val="BDC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19" name="Google Shape;219;p22"/>
          <p:cNvGrpSpPr/>
          <p:nvPr/>
        </p:nvGrpSpPr>
        <p:grpSpPr>
          <a:xfrm>
            <a:off x="8661541" y="234984"/>
            <a:ext cx="210825" cy="192235"/>
            <a:chOff x="1293114" y="583934"/>
            <a:chExt cx="3962876" cy="3613434"/>
          </a:xfrm>
        </p:grpSpPr>
        <p:sp>
          <p:nvSpPr>
            <p:cNvPr id="220" name="Google Shape;220;p22"/>
            <p:cNvSpPr/>
            <p:nvPr/>
          </p:nvSpPr>
          <p:spPr>
            <a:xfrm>
              <a:off x="2535554" y="2387618"/>
              <a:ext cx="1485900" cy="1809750"/>
            </a:xfrm>
            <a:custGeom>
              <a:avLst/>
              <a:gdLst/>
              <a:ahLst/>
              <a:cxnLst/>
              <a:rect l="l" t="t" r="r" b="b"/>
              <a:pathLst>
                <a:path w="1485900" h="1809750" extrusionOk="0">
                  <a:moveTo>
                    <a:pt x="7144" y="395829"/>
                  </a:moveTo>
                  <a:cubicBezTo>
                    <a:pt x="6921" y="218294"/>
                    <a:pt x="135496" y="66804"/>
                    <a:pt x="310706" y="38165"/>
                  </a:cubicBezTo>
                  <a:lnTo>
                    <a:pt x="314515" y="37498"/>
                  </a:lnTo>
                  <a:cubicBezTo>
                    <a:pt x="453197" y="16356"/>
                    <a:pt x="593335" y="6227"/>
                    <a:pt x="733615" y="7209"/>
                  </a:cubicBezTo>
                  <a:cubicBezTo>
                    <a:pt x="877825" y="7209"/>
                    <a:pt x="998315" y="26894"/>
                    <a:pt x="1095089" y="66264"/>
                  </a:cubicBezTo>
                  <a:cubicBezTo>
                    <a:pt x="1191864" y="105634"/>
                    <a:pt x="1269047" y="160784"/>
                    <a:pt x="1326643" y="231713"/>
                  </a:cubicBezTo>
                  <a:cubicBezTo>
                    <a:pt x="1385961" y="306980"/>
                    <a:pt x="1427449" y="394712"/>
                    <a:pt x="1447991" y="488317"/>
                  </a:cubicBezTo>
                  <a:cubicBezTo>
                    <a:pt x="1472560" y="596296"/>
                    <a:pt x="1484483" y="706766"/>
                    <a:pt x="1483519" y="817501"/>
                  </a:cubicBezTo>
                  <a:lnTo>
                    <a:pt x="1483519" y="1696753"/>
                  </a:lnTo>
                  <a:cubicBezTo>
                    <a:pt x="1483414" y="1759301"/>
                    <a:pt x="1432626" y="1809921"/>
                    <a:pt x="1370078" y="1809817"/>
                  </a:cubicBezTo>
                  <a:cubicBezTo>
                    <a:pt x="1369919" y="1809817"/>
                    <a:pt x="1369760" y="1809816"/>
                    <a:pt x="1369600" y="1809815"/>
                  </a:cubicBezTo>
                  <a:lnTo>
                    <a:pt x="1074325" y="1809815"/>
                  </a:lnTo>
                  <a:lnTo>
                    <a:pt x="1074325" y="881413"/>
                  </a:lnTo>
                  <a:cubicBezTo>
                    <a:pt x="1075454" y="800566"/>
                    <a:pt x="1069270" y="719783"/>
                    <a:pt x="1055848" y="640050"/>
                  </a:cubicBezTo>
                  <a:cubicBezTo>
                    <a:pt x="1043369" y="573375"/>
                    <a:pt x="1023081" y="519654"/>
                    <a:pt x="995077" y="478125"/>
                  </a:cubicBezTo>
                  <a:cubicBezTo>
                    <a:pt x="967119" y="436545"/>
                    <a:pt x="926951" y="404664"/>
                    <a:pt x="880111" y="386875"/>
                  </a:cubicBezTo>
                  <a:cubicBezTo>
                    <a:pt x="831913" y="367825"/>
                    <a:pt x="772668" y="358300"/>
                    <a:pt x="702945" y="358300"/>
                  </a:cubicBezTo>
                  <a:cubicBezTo>
                    <a:pt x="648829" y="358248"/>
                    <a:pt x="594758" y="361428"/>
                    <a:pt x="541020" y="367825"/>
                  </a:cubicBezTo>
                  <a:cubicBezTo>
                    <a:pt x="484632" y="374683"/>
                    <a:pt x="442976" y="380335"/>
                    <a:pt x="416052" y="384780"/>
                  </a:cubicBezTo>
                  <a:lnTo>
                    <a:pt x="416052" y="1694563"/>
                  </a:lnTo>
                  <a:cubicBezTo>
                    <a:pt x="416263" y="1758004"/>
                    <a:pt x="365004" y="1809604"/>
                    <a:pt x="301563" y="1809815"/>
                  </a:cubicBezTo>
                  <a:cubicBezTo>
                    <a:pt x="301372" y="1809815"/>
                    <a:pt x="301181" y="1809815"/>
                    <a:pt x="300991" y="1809815"/>
                  </a:cubicBezTo>
                  <a:lnTo>
                    <a:pt x="7144" y="180981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221" name="Google Shape;221;p22"/>
            <p:cNvSpPr/>
            <p:nvPr/>
          </p:nvSpPr>
          <p:spPr>
            <a:xfrm>
              <a:off x="1293114" y="1073519"/>
              <a:ext cx="1238250" cy="1257300"/>
            </a:xfrm>
            <a:custGeom>
              <a:avLst/>
              <a:gdLst/>
              <a:ahLst/>
              <a:cxnLst/>
              <a:rect l="l" t="t" r="r" b="b"/>
              <a:pathLst>
                <a:path w="1238250" h="1257300" extrusionOk="0">
                  <a:moveTo>
                    <a:pt x="1055941" y="850297"/>
                  </a:moveTo>
                  <a:cubicBezTo>
                    <a:pt x="526923" y="726472"/>
                    <a:pt x="425005" y="294894"/>
                    <a:pt x="408241" y="193834"/>
                  </a:cubicBezTo>
                  <a:cubicBezTo>
                    <a:pt x="400847" y="88775"/>
                    <a:pt x="313535" y="7283"/>
                    <a:pt x="208216" y="7144"/>
                  </a:cubicBezTo>
                  <a:cubicBezTo>
                    <a:pt x="97325" y="6986"/>
                    <a:pt x="7302" y="96754"/>
                    <a:pt x="7144" y="207645"/>
                  </a:cubicBezTo>
                  <a:cubicBezTo>
                    <a:pt x="7144" y="207772"/>
                    <a:pt x="7144" y="207899"/>
                    <a:pt x="7144" y="208026"/>
                  </a:cubicBezTo>
                  <a:cubicBezTo>
                    <a:pt x="7174" y="222240"/>
                    <a:pt x="8674" y="236413"/>
                    <a:pt x="11620" y="250317"/>
                  </a:cubicBezTo>
                  <a:cubicBezTo>
                    <a:pt x="189262" y="1158240"/>
                    <a:pt x="999839" y="1247965"/>
                    <a:pt x="999839" y="1247965"/>
                  </a:cubicBezTo>
                  <a:lnTo>
                    <a:pt x="999839" y="1247965"/>
                  </a:lnTo>
                  <a:cubicBezTo>
                    <a:pt x="1011519" y="1250187"/>
                    <a:pt x="1023382" y="1251303"/>
                    <a:pt x="1035272" y="1251299"/>
                  </a:cubicBezTo>
                  <a:cubicBezTo>
                    <a:pt x="1146163" y="1251457"/>
                    <a:pt x="1236187" y="1161690"/>
                    <a:pt x="1236345" y="1050798"/>
                  </a:cubicBezTo>
                  <a:cubicBezTo>
                    <a:pt x="1236346" y="1050576"/>
                    <a:pt x="1236345" y="1050354"/>
                    <a:pt x="1236345" y="1050131"/>
                  </a:cubicBezTo>
                  <a:cubicBezTo>
                    <a:pt x="1236457" y="947142"/>
                    <a:pt x="1158664" y="860751"/>
                    <a:pt x="1056227" y="850106"/>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222" name="Google Shape;222;p22"/>
            <p:cNvSpPr/>
            <p:nvPr/>
          </p:nvSpPr>
          <p:spPr>
            <a:xfrm>
              <a:off x="4017740" y="1073520"/>
              <a:ext cx="1238250" cy="1257300"/>
            </a:xfrm>
            <a:custGeom>
              <a:avLst/>
              <a:gdLst/>
              <a:ahLst/>
              <a:cxnLst/>
              <a:rect l="l" t="t" r="r" b="b"/>
              <a:pathLst>
                <a:path w="1238250" h="1257300" extrusionOk="0">
                  <a:moveTo>
                    <a:pt x="187547" y="850296"/>
                  </a:moveTo>
                  <a:cubicBezTo>
                    <a:pt x="716661" y="726471"/>
                    <a:pt x="818578" y="294894"/>
                    <a:pt x="835247" y="193834"/>
                  </a:cubicBezTo>
                  <a:cubicBezTo>
                    <a:pt x="842641" y="88775"/>
                    <a:pt x="929954" y="7283"/>
                    <a:pt x="1035272" y="7144"/>
                  </a:cubicBezTo>
                  <a:cubicBezTo>
                    <a:pt x="1146216" y="7091"/>
                    <a:pt x="1236197" y="96987"/>
                    <a:pt x="1236249" y="207931"/>
                  </a:cubicBezTo>
                  <a:cubicBezTo>
                    <a:pt x="1236249" y="207963"/>
                    <a:pt x="1236249" y="207994"/>
                    <a:pt x="1236249" y="208026"/>
                  </a:cubicBezTo>
                  <a:cubicBezTo>
                    <a:pt x="1236219" y="222240"/>
                    <a:pt x="1234719" y="236412"/>
                    <a:pt x="1231773" y="250317"/>
                  </a:cubicBezTo>
                  <a:cubicBezTo>
                    <a:pt x="1054132" y="1158240"/>
                    <a:pt x="243554" y="1247965"/>
                    <a:pt x="243554" y="1247965"/>
                  </a:cubicBezTo>
                  <a:lnTo>
                    <a:pt x="243554" y="1247965"/>
                  </a:lnTo>
                  <a:cubicBezTo>
                    <a:pt x="231873" y="1250180"/>
                    <a:pt x="220010" y="1251296"/>
                    <a:pt x="208121" y="1251299"/>
                  </a:cubicBezTo>
                  <a:cubicBezTo>
                    <a:pt x="97177" y="1251352"/>
                    <a:pt x="7196" y="1161456"/>
                    <a:pt x="7144" y="1050512"/>
                  </a:cubicBezTo>
                  <a:cubicBezTo>
                    <a:pt x="7144" y="1050385"/>
                    <a:pt x="7144" y="1050258"/>
                    <a:pt x="7144" y="1050131"/>
                  </a:cubicBezTo>
                  <a:cubicBezTo>
                    <a:pt x="7026" y="947175"/>
                    <a:pt x="84767" y="860797"/>
                    <a:pt x="187167" y="850106"/>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223" name="Google Shape;223;p22"/>
            <p:cNvSpPr/>
            <p:nvPr/>
          </p:nvSpPr>
          <p:spPr>
            <a:xfrm>
              <a:off x="2501646" y="583934"/>
              <a:ext cx="1562100" cy="1562100"/>
            </a:xfrm>
            <a:custGeom>
              <a:avLst/>
              <a:gdLst/>
              <a:ahLst/>
              <a:cxnLst/>
              <a:rect l="l" t="t" r="r" b="b"/>
              <a:pathLst>
                <a:path w="1562100" h="1562100" extrusionOk="0">
                  <a:moveTo>
                    <a:pt x="784098" y="7144"/>
                  </a:moveTo>
                  <a:cubicBezTo>
                    <a:pt x="355073" y="7144"/>
                    <a:pt x="7249" y="354882"/>
                    <a:pt x="7144" y="783907"/>
                  </a:cubicBezTo>
                  <a:cubicBezTo>
                    <a:pt x="7301" y="1212881"/>
                    <a:pt x="355125" y="1560533"/>
                    <a:pt x="784098" y="1560481"/>
                  </a:cubicBezTo>
                  <a:cubicBezTo>
                    <a:pt x="1213093" y="1560744"/>
                    <a:pt x="1561075" y="1213188"/>
                    <a:pt x="1561338" y="784193"/>
                  </a:cubicBezTo>
                  <a:cubicBezTo>
                    <a:pt x="1561338" y="784098"/>
                    <a:pt x="1561338" y="784003"/>
                    <a:pt x="1561338" y="783907"/>
                  </a:cubicBezTo>
                  <a:cubicBezTo>
                    <a:pt x="1561286" y="354897"/>
                    <a:pt x="1213489" y="7144"/>
                    <a:pt x="784479" y="7144"/>
                  </a:cubicBezTo>
                  <a:moveTo>
                    <a:pt x="784479" y="1235107"/>
                  </a:moveTo>
                  <a:cubicBezTo>
                    <a:pt x="535184" y="1235369"/>
                    <a:pt x="332876" y="1033489"/>
                    <a:pt x="332613" y="784193"/>
                  </a:cubicBezTo>
                  <a:cubicBezTo>
                    <a:pt x="332613" y="784098"/>
                    <a:pt x="332613" y="784003"/>
                    <a:pt x="332613" y="783907"/>
                  </a:cubicBezTo>
                  <a:cubicBezTo>
                    <a:pt x="332665" y="534596"/>
                    <a:pt x="534787" y="332518"/>
                    <a:pt x="784098" y="332518"/>
                  </a:cubicBezTo>
                  <a:cubicBezTo>
                    <a:pt x="1033393" y="332518"/>
                    <a:pt x="1235488" y="534612"/>
                    <a:pt x="1235488" y="783907"/>
                  </a:cubicBezTo>
                  <a:cubicBezTo>
                    <a:pt x="1235436" y="1033150"/>
                    <a:pt x="1033341" y="1235160"/>
                    <a:pt x="784098" y="1235107"/>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grpSp>
      <p:pic>
        <p:nvPicPr>
          <p:cNvPr id="224" name="Google Shape;224;p22"/>
          <p:cNvPicPr preferRelativeResize="0"/>
          <p:nvPr/>
        </p:nvPicPr>
        <p:blipFill>
          <a:blip r:embed="rId3">
            <a:alphaModFix/>
          </a:blip>
          <a:stretch>
            <a:fillRect/>
          </a:stretch>
        </p:blipFill>
        <p:spPr>
          <a:xfrm>
            <a:off x="2745798" y="925387"/>
            <a:ext cx="2901031" cy="3060301"/>
          </a:xfrm>
          <a:prstGeom prst="rect">
            <a:avLst/>
          </a:prstGeom>
          <a:noFill/>
          <a:ln>
            <a:noFill/>
          </a:ln>
        </p:spPr>
      </p:pic>
      <p:cxnSp>
        <p:nvCxnSpPr>
          <p:cNvPr id="225" name="Google Shape;225;p22"/>
          <p:cNvCxnSpPr/>
          <p:nvPr/>
        </p:nvCxnSpPr>
        <p:spPr>
          <a:xfrm>
            <a:off x="5321762" y="2683399"/>
            <a:ext cx="614100" cy="0"/>
          </a:xfrm>
          <a:prstGeom prst="straightConnector1">
            <a:avLst/>
          </a:prstGeom>
          <a:noFill/>
          <a:ln w="9525" cap="flat" cmpd="sng">
            <a:solidFill>
              <a:srgbClr val="666666"/>
            </a:solidFill>
            <a:prstDash val="solid"/>
            <a:round/>
            <a:headEnd type="oval" w="med" len="med"/>
            <a:tailEnd type="oval" w="med" len="med"/>
          </a:ln>
        </p:spPr>
      </p:cxnSp>
      <p:cxnSp>
        <p:nvCxnSpPr>
          <p:cNvPr id="226" name="Google Shape;226;p22"/>
          <p:cNvCxnSpPr/>
          <p:nvPr/>
        </p:nvCxnSpPr>
        <p:spPr>
          <a:xfrm>
            <a:off x="4783440" y="3600234"/>
            <a:ext cx="718200" cy="0"/>
          </a:xfrm>
          <a:prstGeom prst="straightConnector1">
            <a:avLst/>
          </a:prstGeom>
          <a:noFill/>
          <a:ln w="9525" cap="flat" cmpd="sng">
            <a:solidFill>
              <a:srgbClr val="666666"/>
            </a:solidFill>
            <a:prstDash val="solid"/>
            <a:round/>
            <a:headEnd type="oval" w="med" len="med"/>
            <a:tailEnd type="oval" w="med" len="med"/>
          </a:ln>
        </p:spPr>
      </p:cxnSp>
      <p:cxnSp>
        <p:nvCxnSpPr>
          <p:cNvPr id="227" name="Google Shape;227;p22"/>
          <p:cNvCxnSpPr/>
          <p:nvPr/>
        </p:nvCxnSpPr>
        <p:spPr>
          <a:xfrm>
            <a:off x="4810451" y="1596025"/>
            <a:ext cx="1545600" cy="0"/>
          </a:xfrm>
          <a:prstGeom prst="straightConnector1">
            <a:avLst/>
          </a:prstGeom>
          <a:noFill/>
          <a:ln w="9525" cap="flat" cmpd="sng">
            <a:solidFill>
              <a:srgbClr val="666666"/>
            </a:solidFill>
            <a:prstDash val="solid"/>
            <a:round/>
            <a:headEnd type="oval" w="med" len="med"/>
            <a:tailEnd type="oval" w="med" len="med"/>
          </a:ln>
        </p:spPr>
      </p:cxnSp>
      <p:cxnSp>
        <p:nvCxnSpPr>
          <p:cNvPr id="228" name="Google Shape;228;p22"/>
          <p:cNvCxnSpPr/>
          <p:nvPr/>
        </p:nvCxnSpPr>
        <p:spPr>
          <a:xfrm>
            <a:off x="5201839" y="2176377"/>
            <a:ext cx="1106700" cy="0"/>
          </a:xfrm>
          <a:prstGeom prst="straightConnector1">
            <a:avLst/>
          </a:prstGeom>
          <a:noFill/>
          <a:ln w="9525" cap="flat" cmpd="sng">
            <a:solidFill>
              <a:srgbClr val="666666"/>
            </a:solidFill>
            <a:prstDash val="solid"/>
            <a:round/>
            <a:headEnd type="oval" w="med" len="med"/>
            <a:tailEnd type="oval" w="med" len="med"/>
          </a:ln>
        </p:spPr>
      </p:cxnSp>
      <p:cxnSp>
        <p:nvCxnSpPr>
          <p:cNvPr id="229" name="Google Shape;229;p22"/>
          <p:cNvCxnSpPr/>
          <p:nvPr/>
        </p:nvCxnSpPr>
        <p:spPr>
          <a:xfrm rot="10800000">
            <a:off x="4027652" y="759123"/>
            <a:ext cx="0" cy="1619700"/>
          </a:xfrm>
          <a:prstGeom prst="straightConnector1">
            <a:avLst/>
          </a:prstGeom>
          <a:noFill/>
          <a:ln w="9525" cap="flat" cmpd="sng">
            <a:solidFill>
              <a:srgbClr val="666666"/>
            </a:solidFill>
            <a:prstDash val="solid"/>
            <a:round/>
            <a:headEnd type="oval" w="med" len="med"/>
            <a:tailEnd type="oval" w="med" len="med"/>
          </a:ln>
        </p:spPr>
      </p:cxnSp>
      <p:cxnSp>
        <p:nvCxnSpPr>
          <p:cNvPr id="230" name="Google Shape;230;p22"/>
          <p:cNvCxnSpPr/>
          <p:nvPr/>
        </p:nvCxnSpPr>
        <p:spPr>
          <a:xfrm rot="10800000">
            <a:off x="2253535" y="1917948"/>
            <a:ext cx="816300" cy="0"/>
          </a:xfrm>
          <a:prstGeom prst="straightConnector1">
            <a:avLst/>
          </a:prstGeom>
          <a:noFill/>
          <a:ln w="9525" cap="flat" cmpd="sng">
            <a:solidFill>
              <a:srgbClr val="666666"/>
            </a:solidFill>
            <a:prstDash val="solid"/>
            <a:round/>
            <a:headEnd type="oval" w="med" len="med"/>
            <a:tailEnd type="oval" w="med" len="med"/>
          </a:ln>
        </p:spPr>
      </p:cxnSp>
      <p:cxnSp>
        <p:nvCxnSpPr>
          <p:cNvPr id="231" name="Google Shape;231;p22"/>
          <p:cNvCxnSpPr/>
          <p:nvPr/>
        </p:nvCxnSpPr>
        <p:spPr>
          <a:xfrm rot="10800000">
            <a:off x="2279817" y="2749976"/>
            <a:ext cx="1309200" cy="0"/>
          </a:xfrm>
          <a:prstGeom prst="straightConnector1">
            <a:avLst/>
          </a:prstGeom>
          <a:noFill/>
          <a:ln w="9525" cap="flat" cmpd="sng">
            <a:solidFill>
              <a:srgbClr val="666666"/>
            </a:solidFill>
            <a:prstDash val="solid"/>
            <a:round/>
            <a:headEnd type="oval" w="med" len="med"/>
            <a:tailEnd type="oval" w="med" len="med"/>
          </a:ln>
        </p:spPr>
      </p:cxnSp>
      <p:cxnSp>
        <p:nvCxnSpPr>
          <p:cNvPr id="232" name="Google Shape;232;p22"/>
          <p:cNvCxnSpPr/>
          <p:nvPr/>
        </p:nvCxnSpPr>
        <p:spPr>
          <a:xfrm rot="10800000">
            <a:off x="2598417" y="3215599"/>
            <a:ext cx="1510200" cy="0"/>
          </a:xfrm>
          <a:prstGeom prst="straightConnector1">
            <a:avLst/>
          </a:prstGeom>
          <a:noFill/>
          <a:ln w="9525" cap="flat" cmpd="sng">
            <a:solidFill>
              <a:srgbClr val="666666"/>
            </a:solidFill>
            <a:prstDash val="solid"/>
            <a:round/>
            <a:headEnd type="oval" w="med" len="med"/>
            <a:tailEnd type="oval" w="med" len="med"/>
          </a:ln>
        </p:spPr>
      </p:cxnSp>
      <p:cxnSp>
        <p:nvCxnSpPr>
          <p:cNvPr id="233" name="Google Shape;233;p22"/>
          <p:cNvCxnSpPr/>
          <p:nvPr/>
        </p:nvCxnSpPr>
        <p:spPr>
          <a:xfrm>
            <a:off x="3946664" y="3789197"/>
            <a:ext cx="0" cy="638100"/>
          </a:xfrm>
          <a:prstGeom prst="straightConnector1">
            <a:avLst/>
          </a:prstGeom>
          <a:noFill/>
          <a:ln w="9525" cap="flat" cmpd="sng">
            <a:solidFill>
              <a:srgbClr val="666666"/>
            </a:solidFill>
            <a:prstDash val="solid"/>
            <a:round/>
            <a:headEnd type="oval" w="med" len="med"/>
            <a:tailEnd type="oval" w="med" len="med"/>
          </a:ln>
        </p:spPr>
      </p:cxnSp>
      <p:sp>
        <p:nvSpPr>
          <p:cNvPr id="234" name="Google Shape;234;p22"/>
          <p:cNvSpPr txBox="1"/>
          <p:nvPr/>
        </p:nvSpPr>
        <p:spPr>
          <a:xfrm>
            <a:off x="579120" y="154388"/>
            <a:ext cx="960000" cy="38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1300">
                <a:solidFill>
                  <a:srgbClr val="808080"/>
                </a:solidFill>
                <a:latin typeface="Rubik"/>
                <a:ea typeface="Rubik"/>
                <a:cs typeface="Rubik"/>
                <a:sym typeface="Rubik"/>
              </a:rPr>
              <a:t>Región </a:t>
            </a:r>
            <a:endParaRPr sz="2000">
              <a:solidFill>
                <a:srgbClr val="808080"/>
              </a:solidFill>
              <a:latin typeface="Rubik"/>
              <a:ea typeface="Rubik"/>
              <a:cs typeface="Rubik"/>
              <a:sym typeface="Rubik"/>
            </a:endParaRPr>
          </a:p>
        </p:txBody>
      </p:sp>
      <p:sp>
        <p:nvSpPr>
          <p:cNvPr id="235" name="Google Shape;235;p22"/>
          <p:cNvSpPr txBox="1"/>
          <p:nvPr/>
        </p:nvSpPr>
        <p:spPr>
          <a:xfrm>
            <a:off x="579136" y="428079"/>
            <a:ext cx="1327200" cy="61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1300">
                <a:solidFill>
                  <a:srgbClr val="808080"/>
                </a:solidFill>
                <a:latin typeface="Rubik"/>
                <a:ea typeface="Rubik"/>
                <a:cs typeface="Rubik"/>
                <a:sym typeface="Rubik"/>
              </a:rPr>
              <a:t>Número </a:t>
            </a:r>
            <a:endParaRPr sz="1300">
              <a:solidFill>
                <a:srgbClr val="808080"/>
              </a:solidFill>
              <a:latin typeface="Rubik"/>
              <a:ea typeface="Rubik"/>
              <a:cs typeface="Rubik"/>
              <a:sym typeface="Rubik"/>
            </a:endParaRPr>
          </a:p>
          <a:p>
            <a:pPr marL="0" lvl="0" indent="0" algn="l" rtl="0">
              <a:lnSpc>
                <a:spcPct val="115000"/>
              </a:lnSpc>
              <a:spcBef>
                <a:spcPts val="0"/>
              </a:spcBef>
              <a:spcAft>
                <a:spcPts val="0"/>
              </a:spcAft>
              <a:buNone/>
            </a:pPr>
            <a:r>
              <a:rPr lang="es" sz="1300">
                <a:solidFill>
                  <a:srgbClr val="808080"/>
                </a:solidFill>
                <a:latin typeface="Rubik"/>
                <a:ea typeface="Rubik"/>
                <a:cs typeface="Rubik"/>
                <a:sym typeface="Rubik"/>
              </a:rPr>
              <a:t>de af</a:t>
            </a:r>
            <a:r>
              <a:rPr lang="es" sz="100">
                <a:solidFill>
                  <a:srgbClr val="808080"/>
                </a:solidFill>
                <a:latin typeface="Rubik"/>
                <a:ea typeface="Rubik"/>
                <a:cs typeface="Rubik"/>
                <a:sym typeface="Rubik"/>
              </a:rPr>
              <a:t> </a:t>
            </a:r>
            <a:r>
              <a:rPr lang="es" sz="1300">
                <a:solidFill>
                  <a:srgbClr val="808080"/>
                </a:solidFill>
                <a:latin typeface="Rubik"/>
                <a:ea typeface="Rubik"/>
                <a:cs typeface="Rubik"/>
                <a:sym typeface="Rubik"/>
              </a:rPr>
              <a:t>iliados </a:t>
            </a:r>
            <a:endParaRPr sz="2000">
              <a:solidFill>
                <a:srgbClr val="808080"/>
              </a:solidFill>
              <a:latin typeface="Rubik"/>
              <a:ea typeface="Rubik"/>
              <a:cs typeface="Rubik"/>
              <a:sym typeface="Rubik"/>
            </a:endParaRPr>
          </a:p>
        </p:txBody>
      </p:sp>
      <p:pic>
        <p:nvPicPr>
          <p:cNvPr id="236" name="Google Shape;236;p22"/>
          <p:cNvPicPr preferRelativeResize="0"/>
          <p:nvPr/>
        </p:nvPicPr>
        <p:blipFill>
          <a:blip r:embed="rId4">
            <a:alphaModFix/>
          </a:blip>
          <a:stretch>
            <a:fillRect/>
          </a:stretch>
        </p:blipFill>
        <p:spPr>
          <a:xfrm>
            <a:off x="412692" y="247154"/>
            <a:ext cx="166443" cy="199378"/>
          </a:xfrm>
          <a:prstGeom prst="rect">
            <a:avLst/>
          </a:prstGeom>
          <a:noFill/>
          <a:ln>
            <a:noFill/>
          </a:ln>
        </p:spPr>
      </p:pic>
      <p:pic>
        <p:nvPicPr>
          <p:cNvPr id="237" name="Google Shape;237;p22"/>
          <p:cNvPicPr preferRelativeResize="0"/>
          <p:nvPr/>
        </p:nvPicPr>
        <p:blipFill>
          <a:blip r:embed="rId5">
            <a:alphaModFix/>
          </a:blip>
          <a:stretch>
            <a:fillRect/>
          </a:stretch>
        </p:blipFill>
        <p:spPr>
          <a:xfrm>
            <a:off x="396213" y="532026"/>
            <a:ext cx="199385" cy="199386"/>
          </a:xfrm>
          <a:prstGeom prst="rect">
            <a:avLst/>
          </a:prstGeom>
          <a:noFill/>
          <a:ln>
            <a:noFill/>
          </a:ln>
        </p:spPr>
      </p:pic>
      <p:sp>
        <p:nvSpPr>
          <p:cNvPr id="238" name="Google Shape;238;p22"/>
          <p:cNvSpPr txBox="1"/>
          <p:nvPr/>
        </p:nvSpPr>
        <p:spPr>
          <a:xfrm>
            <a:off x="4213650" y="525300"/>
            <a:ext cx="8049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1100">
                <a:solidFill>
                  <a:srgbClr val="808080"/>
                </a:solidFill>
                <a:latin typeface="Rubik"/>
                <a:ea typeface="Rubik"/>
                <a:cs typeface="Rubik"/>
                <a:sym typeface="Rubik"/>
              </a:rPr>
              <a:t>Norte</a:t>
            </a:r>
            <a:r>
              <a:rPr lang="es" sz="1300">
                <a:solidFill>
                  <a:srgbClr val="808080"/>
                </a:solidFill>
                <a:latin typeface="Rubik"/>
                <a:ea typeface="Rubik"/>
                <a:cs typeface="Rubik"/>
                <a:sym typeface="Rubik"/>
              </a:rPr>
              <a:t> </a:t>
            </a:r>
            <a:r>
              <a:rPr lang="es">
                <a:solidFill>
                  <a:srgbClr val="808080"/>
                </a:solidFill>
                <a:latin typeface="Rubik"/>
                <a:ea typeface="Rubik"/>
                <a:cs typeface="Rubik"/>
                <a:sym typeface="Rubik"/>
              </a:rPr>
              <a:t> </a:t>
            </a:r>
            <a:endParaRPr sz="2100">
              <a:solidFill>
                <a:srgbClr val="808080"/>
              </a:solidFill>
              <a:latin typeface="Rubik"/>
              <a:ea typeface="Rubik"/>
              <a:cs typeface="Rubik"/>
              <a:sym typeface="Rubik"/>
            </a:endParaRPr>
          </a:p>
        </p:txBody>
      </p:sp>
      <p:pic>
        <p:nvPicPr>
          <p:cNvPr id="239" name="Google Shape;239;p22"/>
          <p:cNvPicPr preferRelativeResize="0"/>
          <p:nvPr/>
        </p:nvPicPr>
        <p:blipFill>
          <a:blip r:embed="rId4">
            <a:alphaModFix/>
          </a:blip>
          <a:stretch>
            <a:fillRect/>
          </a:stretch>
        </p:blipFill>
        <p:spPr>
          <a:xfrm>
            <a:off x="4132051" y="645638"/>
            <a:ext cx="133150" cy="159525"/>
          </a:xfrm>
          <a:prstGeom prst="rect">
            <a:avLst/>
          </a:prstGeom>
          <a:noFill/>
          <a:ln>
            <a:noFill/>
          </a:ln>
        </p:spPr>
      </p:pic>
      <p:pic>
        <p:nvPicPr>
          <p:cNvPr id="240" name="Google Shape;240;p22"/>
          <p:cNvPicPr preferRelativeResize="0"/>
          <p:nvPr/>
        </p:nvPicPr>
        <p:blipFill>
          <a:blip r:embed="rId5">
            <a:alphaModFix/>
          </a:blip>
          <a:stretch>
            <a:fillRect/>
          </a:stretch>
        </p:blipFill>
        <p:spPr>
          <a:xfrm>
            <a:off x="4814700" y="642188"/>
            <a:ext cx="166425" cy="166425"/>
          </a:xfrm>
          <a:prstGeom prst="rect">
            <a:avLst/>
          </a:prstGeom>
          <a:noFill/>
          <a:ln>
            <a:noFill/>
          </a:ln>
        </p:spPr>
      </p:pic>
      <p:cxnSp>
        <p:nvCxnSpPr>
          <p:cNvPr id="241" name="Google Shape;241;p22"/>
          <p:cNvCxnSpPr/>
          <p:nvPr/>
        </p:nvCxnSpPr>
        <p:spPr>
          <a:xfrm>
            <a:off x="4741875" y="607350"/>
            <a:ext cx="0" cy="236100"/>
          </a:xfrm>
          <a:prstGeom prst="straightConnector1">
            <a:avLst/>
          </a:prstGeom>
          <a:noFill/>
          <a:ln w="9525" cap="flat" cmpd="sng">
            <a:solidFill>
              <a:schemeClr val="dk2"/>
            </a:solidFill>
            <a:prstDash val="solid"/>
            <a:round/>
            <a:headEnd type="none" w="med" len="med"/>
            <a:tailEnd type="none" w="med" len="med"/>
          </a:ln>
        </p:spPr>
      </p:cxnSp>
      <p:sp>
        <p:nvSpPr>
          <p:cNvPr id="242" name="Google Shape;242;p22"/>
          <p:cNvSpPr txBox="1"/>
          <p:nvPr/>
        </p:nvSpPr>
        <p:spPr>
          <a:xfrm>
            <a:off x="4941325" y="548400"/>
            <a:ext cx="9600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1100">
                <a:solidFill>
                  <a:srgbClr val="808080"/>
                </a:solidFill>
                <a:latin typeface="Rubik"/>
                <a:ea typeface="Rubik"/>
                <a:cs typeface="Rubik"/>
                <a:sym typeface="Rubik"/>
              </a:rPr>
              <a:t>000.000  </a:t>
            </a:r>
            <a:endParaRPr sz="1100">
              <a:solidFill>
                <a:srgbClr val="808080"/>
              </a:solidFill>
              <a:latin typeface="Rubik"/>
              <a:ea typeface="Rubik"/>
              <a:cs typeface="Rubik"/>
              <a:sym typeface="Rubik"/>
            </a:endParaRPr>
          </a:p>
        </p:txBody>
      </p:sp>
      <p:sp>
        <p:nvSpPr>
          <p:cNvPr id="243" name="Google Shape;243;p22"/>
          <p:cNvSpPr txBox="1"/>
          <p:nvPr/>
        </p:nvSpPr>
        <p:spPr>
          <a:xfrm>
            <a:off x="6493300" y="1395925"/>
            <a:ext cx="12246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1100">
                <a:solidFill>
                  <a:srgbClr val="808080"/>
                </a:solidFill>
                <a:latin typeface="Rubik"/>
                <a:ea typeface="Rubik"/>
                <a:cs typeface="Rubik"/>
                <a:sym typeface="Rubik"/>
              </a:rPr>
              <a:t>Bajo Cauca</a:t>
            </a:r>
            <a:r>
              <a:rPr lang="es" sz="1300">
                <a:solidFill>
                  <a:srgbClr val="808080"/>
                </a:solidFill>
                <a:latin typeface="Rubik"/>
                <a:ea typeface="Rubik"/>
                <a:cs typeface="Rubik"/>
                <a:sym typeface="Rubik"/>
              </a:rPr>
              <a:t> </a:t>
            </a:r>
            <a:r>
              <a:rPr lang="es">
                <a:solidFill>
                  <a:srgbClr val="808080"/>
                </a:solidFill>
                <a:latin typeface="Rubik"/>
                <a:ea typeface="Rubik"/>
                <a:cs typeface="Rubik"/>
                <a:sym typeface="Rubik"/>
              </a:rPr>
              <a:t> </a:t>
            </a:r>
            <a:endParaRPr sz="2100">
              <a:solidFill>
                <a:srgbClr val="808080"/>
              </a:solidFill>
              <a:latin typeface="Rubik"/>
              <a:ea typeface="Rubik"/>
              <a:cs typeface="Rubik"/>
              <a:sym typeface="Rubik"/>
            </a:endParaRPr>
          </a:p>
        </p:txBody>
      </p:sp>
      <p:pic>
        <p:nvPicPr>
          <p:cNvPr id="244" name="Google Shape;244;p22"/>
          <p:cNvPicPr preferRelativeResize="0"/>
          <p:nvPr/>
        </p:nvPicPr>
        <p:blipFill>
          <a:blip r:embed="rId4">
            <a:alphaModFix/>
          </a:blip>
          <a:stretch>
            <a:fillRect/>
          </a:stretch>
        </p:blipFill>
        <p:spPr>
          <a:xfrm>
            <a:off x="6411701" y="1516263"/>
            <a:ext cx="133150" cy="159525"/>
          </a:xfrm>
          <a:prstGeom prst="rect">
            <a:avLst/>
          </a:prstGeom>
          <a:noFill/>
          <a:ln>
            <a:noFill/>
          </a:ln>
        </p:spPr>
      </p:pic>
      <p:pic>
        <p:nvPicPr>
          <p:cNvPr id="245" name="Google Shape;245;p22"/>
          <p:cNvPicPr preferRelativeResize="0"/>
          <p:nvPr/>
        </p:nvPicPr>
        <p:blipFill>
          <a:blip r:embed="rId5">
            <a:alphaModFix/>
          </a:blip>
          <a:stretch>
            <a:fillRect/>
          </a:stretch>
        </p:blipFill>
        <p:spPr>
          <a:xfrm>
            <a:off x="7475350" y="1512813"/>
            <a:ext cx="166425" cy="166425"/>
          </a:xfrm>
          <a:prstGeom prst="rect">
            <a:avLst/>
          </a:prstGeom>
          <a:noFill/>
          <a:ln>
            <a:noFill/>
          </a:ln>
        </p:spPr>
      </p:pic>
      <p:cxnSp>
        <p:nvCxnSpPr>
          <p:cNvPr id="246" name="Google Shape;246;p22"/>
          <p:cNvCxnSpPr/>
          <p:nvPr/>
        </p:nvCxnSpPr>
        <p:spPr>
          <a:xfrm>
            <a:off x="7402525" y="1477975"/>
            <a:ext cx="0" cy="236100"/>
          </a:xfrm>
          <a:prstGeom prst="straightConnector1">
            <a:avLst/>
          </a:prstGeom>
          <a:noFill/>
          <a:ln w="9525" cap="flat" cmpd="sng">
            <a:solidFill>
              <a:schemeClr val="dk2"/>
            </a:solidFill>
            <a:prstDash val="solid"/>
            <a:round/>
            <a:headEnd type="none" w="med" len="med"/>
            <a:tailEnd type="none" w="med" len="med"/>
          </a:ln>
        </p:spPr>
      </p:cxnSp>
      <p:sp>
        <p:nvSpPr>
          <p:cNvPr id="247" name="Google Shape;247;p22"/>
          <p:cNvSpPr txBox="1"/>
          <p:nvPr/>
        </p:nvSpPr>
        <p:spPr>
          <a:xfrm>
            <a:off x="7601975" y="1419025"/>
            <a:ext cx="9600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1100">
                <a:solidFill>
                  <a:srgbClr val="808080"/>
                </a:solidFill>
                <a:latin typeface="Rubik"/>
                <a:ea typeface="Rubik"/>
                <a:cs typeface="Rubik"/>
                <a:sym typeface="Rubik"/>
              </a:rPr>
              <a:t>000.000  </a:t>
            </a:r>
            <a:endParaRPr sz="1100">
              <a:solidFill>
                <a:srgbClr val="808080"/>
              </a:solidFill>
              <a:latin typeface="Rubik"/>
              <a:ea typeface="Rubik"/>
              <a:cs typeface="Rubik"/>
              <a:sym typeface="Rubik"/>
            </a:endParaRPr>
          </a:p>
        </p:txBody>
      </p:sp>
      <p:sp>
        <p:nvSpPr>
          <p:cNvPr id="248" name="Google Shape;248;p22"/>
          <p:cNvSpPr txBox="1"/>
          <p:nvPr/>
        </p:nvSpPr>
        <p:spPr>
          <a:xfrm>
            <a:off x="6493300" y="1976275"/>
            <a:ext cx="8049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1100">
                <a:solidFill>
                  <a:srgbClr val="808080"/>
                </a:solidFill>
                <a:latin typeface="Rubik"/>
                <a:ea typeface="Rubik"/>
                <a:cs typeface="Rubik"/>
                <a:sym typeface="Rubik"/>
              </a:rPr>
              <a:t>Nordeste</a:t>
            </a:r>
            <a:r>
              <a:rPr lang="es" sz="1300">
                <a:solidFill>
                  <a:srgbClr val="808080"/>
                </a:solidFill>
                <a:latin typeface="Rubik"/>
                <a:ea typeface="Rubik"/>
                <a:cs typeface="Rubik"/>
                <a:sym typeface="Rubik"/>
              </a:rPr>
              <a:t> </a:t>
            </a:r>
            <a:r>
              <a:rPr lang="es">
                <a:solidFill>
                  <a:srgbClr val="808080"/>
                </a:solidFill>
                <a:latin typeface="Rubik"/>
                <a:ea typeface="Rubik"/>
                <a:cs typeface="Rubik"/>
                <a:sym typeface="Rubik"/>
              </a:rPr>
              <a:t> </a:t>
            </a:r>
            <a:endParaRPr sz="2100">
              <a:solidFill>
                <a:srgbClr val="808080"/>
              </a:solidFill>
              <a:latin typeface="Rubik"/>
              <a:ea typeface="Rubik"/>
              <a:cs typeface="Rubik"/>
              <a:sym typeface="Rubik"/>
            </a:endParaRPr>
          </a:p>
        </p:txBody>
      </p:sp>
      <p:pic>
        <p:nvPicPr>
          <p:cNvPr id="249" name="Google Shape;249;p22"/>
          <p:cNvPicPr preferRelativeResize="0"/>
          <p:nvPr/>
        </p:nvPicPr>
        <p:blipFill>
          <a:blip r:embed="rId4">
            <a:alphaModFix/>
          </a:blip>
          <a:stretch>
            <a:fillRect/>
          </a:stretch>
        </p:blipFill>
        <p:spPr>
          <a:xfrm>
            <a:off x="6411701" y="2096613"/>
            <a:ext cx="133150" cy="159525"/>
          </a:xfrm>
          <a:prstGeom prst="rect">
            <a:avLst/>
          </a:prstGeom>
          <a:noFill/>
          <a:ln>
            <a:noFill/>
          </a:ln>
        </p:spPr>
      </p:pic>
      <p:pic>
        <p:nvPicPr>
          <p:cNvPr id="250" name="Google Shape;250;p22"/>
          <p:cNvPicPr preferRelativeResize="0"/>
          <p:nvPr/>
        </p:nvPicPr>
        <p:blipFill>
          <a:blip r:embed="rId5">
            <a:alphaModFix/>
          </a:blip>
          <a:stretch>
            <a:fillRect/>
          </a:stretch>
        </p:blipFill>
        <p:spPr>
          <a:xfrm>
            <a:off x="7322950" y="2093163"/>
            <a:ext cx="166425" cy="166425"/>
          </a:xfrm>
          <a:prstGeom prst="rect">
            <a:avLst/>
          </a:prstGeom>
          <a:noFill/>
          <a:ln>
            <a:noFill/>
          </a:ln>
        </p:spPr>
      </p:pic>
      <p:cxnSp>
        <p:nvCxnSpPr>
          <p:cNvPr id="251" name="Google Shape;251;p22"/>
          <p:cNvCxnSpPr/>
          <p:nvPr/>
        </p:nvCxnSpPr>
        <p:spPr>
          <a:xfrm>
            <a:off x="7250125" y="2058325"/>
            <a:ext cx="0" cy="236100"/>
          </a:xfrm>
          <a:prstGeom prst="straightConnector1">
            <a:avLst/>
          </a:prstGeom>
          <a:noFill/>
          <a:ln w="9525" cap="flat" cmpd="sng">
            <a:solidFill>
              <a:schemeClr val="dk2"/>
            </a:solidFill>
            <a:prstDash val="solid"/>
            <a:round/>
            <a:headEnd type="none" w="med" len="med"/>
            <a:tailEnd type="none" w="med" len="med"/>
          </a:ln>
        </p:spPr>
      </p:cxnSp>
      <p:sp>
        <p:nvSpPr>
          <p:cNvPr id="252" name="Google Shape;252;p22"/>
          <p:cNvSpPr txBox="1"/>
          <p:nvPr/>
        </p:nvSpPr>
        <p:spPr>
          <a:xfrm>
            <a:off x="7449575" y="1999375"/>
            <a:ext cx="9600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1100">
                <a:solidFill>
                  <a:srgbClr val="808080"/>
                </a:solidFill>
                <a:latin typeface="Rubik"/>
                <a:ea typeface="Rubik"/>
                <a:cs typeface="Rubik"/>
                <a:sym typeface="Rubik"/>
              </a:rPr>
              <a:t>000.000  </a:t>
            </a:r>
            <a:endParaRPr sz="1100">
              <a:solidFill>
                <a:srgbClr val="808080"/>
              </a:solidFill>
              <a:latin typeface="Rubik"/>
              <a:ea typeface="Rubik"/>
              <a:cs typeface="Rubik"/>
              <a:sym typeface="Rubik"/>
            </a:endParaRPr>
          </a:p>
        </p:txBody>
      </p:sp>
      <p:sp>
        <p:nvSpPr>
          <p:cNvPr id="253" name="Google Shape;253;p22"/>
          <p:cNvSpPr txBox="1"/>
          <p:nvPr/>
        </p:nvSpPr>
        <p:spPr>
          <a:xfrm>
            <a:off x="6092722" y="2483300"/>
            <a:ext cx="1790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1100">
                <a:solidFill>
                  <a:srgbClr val="808080"/>
                </a:solidFill>
                <a:latin typeface="Rubik"/>
                <a:ea typeface="Rubik"/>
                <a:cs typeface="Rubik"/>
                <a:sym typeface="Rubik"/>
              </a:rPr>
              <a:t>Magdalena Medio</a:t>
            </a:r>
            <a:r>
              <a:rPr lang="es" sz="1300">
                <a:solidFill>
                  <a:srgbClr val="808080"/>
                </a:solidFill>
                <a:latin typeface="Rubik"/>
                <a:ea typeface="Rubik"/>
                <a:cs typeface="Rubik"/>
                <a:sym typeface="Rubik"/>
              </a:rPr>
              <a:t> </a:t>
            </a:r>
            <a:r>
              <a:rPr lang="es">
                <a:solidFill>
                  <a:srgbClr val="808080"/>
                </a:solidFill>
                <a:latin typeface="Rubik"/>
                <a:ea typeface="Rubik"/>
                <a:cs typeface="Rubik"/>
                <a:sym typeface="Rubik"/>
              </a:rPr>
              <a:t> </a:t>
            </a:r>
            <a:endParaRPr sz="2100">
              <a:solidFill>
                <a:srgbClr val="808080"/>
              </a:solidFill>
              <a:latin typeface="Rubik"/>
              <a:ea typeface="Rubik"/>
              <a:cs typeface="Rubik"/>
              <a:sym typeface="Rubik"/>
            </a:endParaRPr>
          </a:p>
        </p:txBody>
      </p:sp>
      <p:pic>
        <p:nvPicPr>
          <p:cNvPr id="254" name="Google Shape;254;p22"/>
          <p:cNvPicPr preferRelativeResize="0"/>
          <p:nvPr/>
        </p:nvPicPr>
        <p:blipFill>
          <a:blip r:embed="rId4">
            <a:alphaModFix/>
          </a:blip>
          <a:stretch>
            <a:fillRect/>
          </a:stretch>
        </p:blipFill>
        <p:spPr>
          <a:xfrm>
            <a:off x="6011114" y="2603638"/>
            <a:ext cx="133150" cy="159525"/>
          </a:xfrm>
          <a:prstGeom prst="rect">
            <a:avLst/>
          </a:prstGeom>
          <a:noFill/>
          <a:ln>
            <a:noFill/>
          </a:ln>
        </p:spPr>
      </p:pic>
      <p:pic>
        <p:nvPicPr>
          <p:cNvPr id="255" name="Google Shape;255;p22"/>
          <p:cNvPicPr preferRelativeResize="0"/>
          <p:nvPr/>
        </p:nvPicPr>
        <p:blipFill>
          <a:blip r:embed="rId5">
            <a:alphaModFix/>
          </a:blip>
          <a:stretch>
            <a:fillRect/>
          </a:stretch>
        </p:blipFill>
        <p:spPr>
          <a:xfrm>
            <a:off x="7455763" y="2600188"/>
            <a:ext cx="166425" cy="166425"/>
          </a:xfrm>
          <a:prstGeom prst="rect">
            <a:avLst/>
          </a:prstGeom>
          <a:noFill/>
          <a:ln>
            <a:noFill/>
          </a:ln>
        </p:spPr>
      </p:pic>
      <p:cxnSp>
        <p:nvCxnSpPr>
          <p:cNvPr id="256" name="Google Shape;256;p22"/>
          <p:cNvCxnSpPr/>
          <p:nvPr/>
        </p:nvCxnSpPr>
        <p:spPr>
          <a:xfrm>
            <a:off x="7382938" y="2565350"/>
            <a:ext cx="0" cy="236100"/>
          </a:xfrm>
          <a:prstGeom prst="straightConnector1">
            <a:avLst/>
          </a:prstGeom>
          <a:noFill/>
          <a:ln w="9525" cap="flat" cmpd="sng">
            <a:solidFill>
              <a:schemeClr val="dk2"/>
            </a:solidFill>
            <a:prstDash val="solid"/>
            <a:round/>
            <a:headEnd type="none" w="med" len="med"/>
            <a:tailEnd type="none" w="med" len="med"/>
          </a:ln>
        </p:spPr>
      </p:cxnSp>
      <p:sp>
        <p:nvSpPr>
          <p:cNvPr id="257" name="Google Shape;257;p22"/>
          <p:cNvSpPr txBox="1"/>
          <p:nvPr/>
        </p:nvSpPr>
        <p:spPr>
          <a:xfrm>
            <a:off x="7582388" y="2506400"/>
            <a:ext cx="9600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1100">
                <a:solidFill>
                  <a:srgbClr val="808080"/>
                </a:solidFill>
                <a:latin typeface="Rubik"/>
                <a:ea typeface="Rubik"/>
                <a:cs typeface="Rubik"/>
                <a:sym typeface="Rubik"/>
              </a:rPr>
              <a:t>000.000  </a:t>
            </a:r>
            <a:endParaRPr sz="1100">
              <a:solidFill>
                <a:srgbClr val="808080"/>
              </a:solidFill>
              <a:latin typeface="Rubik"/>
              <a:ea typeface="Rubik"/>
              <a:cs typeface="Rubik"/>
              <a:sym typeface="Rubik"/>
            </a:endParaRPr>
          </a:p>
        </p:txBody>
      </p:sp>
      <p:sp>
        <p:nvSpPr>
          <p:cNvPr id="258" name="Google Shape;258;p22"/>
          <p:cNvSpPr txBox="1"/>
          <p:nvPr/>
        </p:nvSpPr>
        <p:spPr>
          <a:xfrm>
            <a:off x="5692138" y="3400125"/>
            <a:ext cx="8049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1100">
                <a:solidFill>
                  <a:srgbClr val="808080"/>
                </a:solidFill>
                <a:latin typeface="Rubik"/>
                <a:ea typeface="Rubik"/>
                <a:cs typeface="Rubik"/>
                <a:sym typeface="Rubik"/>
              </a:rPr>
              <a:t>Oriente</a:t>
            </a:r>
            <a:r>
              <a:rPr lang="es" sz="1300">
                <a:solidFill>
                  <a:srgbClr val="808080"/>
                </a:solidFill>
                <a:latin typeface="Rubik"/>
                <a:ea typeface="Rubik"/>
                <a:cs typeface="Rubik"/>
                <a:sym typeface="Rubik"/>
              </a:rPr>
              <a:t> </a:t>
            </a:r>
            <a:r>
              <a:rPr lang="es">
                <a:solidFill>
                  <a:srgbClr val="808080"/>
                </a:solidFill>
                <a:latin typeface="Rubik"/>
                <a:ea typeface="Rubik"/>
                <a:cs typeface="Rubik"/>
                <a:sym typeface="Rubik"/>
              </a:rPr>
              <a:t> </a:t>
            </a:r>
            <a:endParaRPr sz="2100">
              <a:solidFill>
                <a:srgbClr val="808080"/>
              </a:solidFill>
              <a:latin typeface="Rubik"/>
              <a:ea typeface="Rubik"/>
              <a:cs typeface="Rubik"/>
              <a:sym typeface="Rubik"/>
            </a:endParaRPr>
          </a:p>
        </p:txBody>
      </p:sp>
      <p:pic>
        <p:nvPicPr>
          <p:cNvPr id="259" name="Google Shape;259;p22"/>
          <p:cNvPicPr preferRelativeResize="0"/>
          <p:nvPr/>
        </p:nvPicPr>
        <p:blipFill>
          <a:blip r:embed="rId4">
            <a:alphaModFix/>
          </a:blip>
          <a:stretch>
            <a:fillRect/>
          </a:stretch>
        </p:blipFill>
        <p:spPr>
          <a:xfrm>
            <a:off x="5610539" y="3520463"/>
            <a:ext cx="133150" cy="159525"/>
          </a:xfrm>
          <a:prstGeom prst="rect">
            <a:avLst/>
          </a:prstGeom>
          <a:noFill/>
          <a:ln>
            <a:noFill/>
          </a:ln>
        </p:spPr>
      </p:pic>
      <p:pic>
        <p:nvPicPr>
          <p:cNvPr id="260" name="Google Shape;260;p22"/>
          <p:cNvPicPr preferRelativeResize="0"/>
          <p:nvPr/>
        </p:nvPicPr>
        <p:blipFill>
          <a:blip r:embed="rId5">
            <a:alphaModFix/>
          </a:blip>
          <a:stretch>
            <a:fillRect/>
          </a:stretch>
        </p:blipFill>
        <p:spPr>
          <a:xfrm>
            <a:off x="6445588" y="3517013"/>
            <a:ext cx="166425" cy="166425"/>
          </a:xfrm>
          <a:prstGeom prst="rect">
            <a:avLst/>
          </a:prstGeom>
          <a:noFill/>
          <a:ln>
            <a:noFill/>
          </a:ln>
        </p:spPr>
      </p:pic>
      <p:cxnSp>
        <p:nvCxnSpPr>
          <p:cNvPr id="261" name="Google Shape;261;p22"/>
          <p:cNvCxnSpPr/>
          <p:nvPr/>
        </p:nvCxnSpPr>
        <p:spPr>
          <a:xfrm>
            <a:off x="6356038" y="3482175"/>
            <a:ext cx="0" cy="236100"/>
          </a:xfrm>
          <a:prstGeom prst="straightConnector1">
            <a:avLst/>
          </a:prstGeom>
          <a:noFill/>
          <a:ln w="9525" cap="flat" cmpd="sng">
            <a:solidFill>
              <a:schemeClr val="dk2"/>
            </a:solidFill>
            <a:prstDash val="solid"/>
            <a:round/>
            <a:headEnd type="none" w="med" len="med"/>
            <a:tailEnd type="none" w="med" len="med"/>
          </a:ln>
        </p:spPr>
      </p:cxnSp>
      <p:sp>
        <p:nvSpPr>
          <p:cNvPr id="262" name="Google Shape;262;p22"/>
          <p:cNvSpPr txBox="1"/>
          <p:nvPr/>
        </p:nvSpPr>
        <p:spPr>
          <a:xfrm>
            <a:off x="6572213" y="3423225"/>
            <a:ext cx="9600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1100">
                <a:solidFill>
                  <a:srgbClr val="808080"/>
                </a:solidFill>
                <a:latin typeface="Rubik"/>
                <a:ea typeface="Rubik"/>
                <a:cs typeface="Rubik"/>
                <a:sym typeface="Rubik"/>
              </a:rPr>
              <a:t>000.000  </a:t>
            </a:r>
            <a:endParaRPr sz="1100">
              <a:solidFill>
                <a:srgbClr val="808080"/>
              </a:solidFill>
              <a:latin typeface="Rubik"/>
              <a:ea typeface="Rubik"/>
              <a:cs typeface="Rubik"/>
              <a:sym typeface="Rubik"/>
            </a:endParaRPr>
          </a:p>
        </p:txBody>
      </p:sp>
      <p:sp>
        <p:nvSpPr>
          <p:cNvPr id="263" name="Google Shape;263;p22"/>
          <p:cNvSpPr txBox="1"/>
          <p:nvPr/>
        </p:nvSpPr>
        <p:spPr>
          <a:xfrm>
            <a:off x="4109250" y="4175100"/>
            <a:ext cx="8049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1100">
                <a:solidFill>
                  <a:srgbClr val="808080"/>
                </a:solidFill>
                <a:latin typeface="Rubik"/>
                <a:ea typeface="Rubik"/>
                <a:cs typeface="Rubik"/>
                <a:sym typeface="Rubik"/>
              </a:rPr>
              <a:t>Suroeste</a:t>
            </a:r>
            <a:r>
              <a:rPr lang="es" sz="1300">
                <a:solidFill>
                  <a:srgbClr val="808080"/>
                </a:solidFill>
                <a:latin typeface="Rubik"/>
                <a:ea typeface="Rubik"/>
                <a:cs typeface="Rubik"/>
                <a:sym typeface="Rubik"/>
              </a:rPr>
              <a:t> </a:t>
            </a:r>
            <a:r>
              <a:rPr lang="es">
                <a:solidFill>
                  <a:srgbClr val="808080"/>
                </a:solidFill>
                <a:latin typeface="Rubik"/>
                <a:ea typeface="Rubik"/>
                <a:cs typeface="Rubik"/>
                <a:sym typeface="Rubik"/>
              </a:rPr>
              <a:t> </a:t>
            </a:r>
            <a:endParaRPr sz="2100">
              <a:solidFill>
                <a:srgbClr val="808080"/>
              </a:solidFill>
              <a:latin typeface="Rubik"/>
              <a:ea typeface="Rubik"/>
              <a:cs typeface="Rubik"/>
              <a:sym typeface="Rubik"/>
            </a:endParaRPr>
          </a:p>
        </p:txBody>
      </p:sp>
      <p:pic>
        <p:nvPicPr>
          <p:cNvPr id="264" name="Google Shape;264;p22"/>
          <p:cNvPicPr preferRelativeResize="0"/>
          <p:nvPr/>
        </p:nvPicPr>
        <p:blipFill>
          <a:blip r:embed="rId4">
            <a:alphaModFix/>
          </a:blip>
          <a:stretch>
            <a:fillRect/>
          </a:stretch>
        </p:blipFill>
        <p:spPr>
          <a:xfrm>
            <a:off x="4027651" y="4295438"/>
            <a:ext cx="133150" cy="159525"/>
          </a:xfrm>
          <a:prstGeom prst="rect">
            <a:avLst/>
          </a:prstGeom>
          <a:noFill/>
          <a:ln>
            <a:noFill/>
          </a:ln>
        </p:spPr>
      </p:pic>
      <p:pic>
        <p:nvPicPr>
          <p:cNvPr id="265" name="Google Shape;265;p22"/>
          <p:cNvPicPr preferRelativeResize="0"/>
          <p:nvPr/>
        </p:nvPicPr>
        <p:blipFill>
          <a:blip r:embed="rId5">
            <a:alphaModFix/>
          </a:blip>
          <a:stretch>
            <a:fillRect/>
          </a:stretch>
        </p:blipFill>
        <p:spPr>
          <a:xfrm>
            <a:off x="4938900" y="4291988"/>
            <a:ext cx="166425" cy="166425"/>
          </a:xfrm>
          <a:prstGeom prst="rect">
            <a:avLst/>
          </a:prstGeom>
          <a:noFill/>
          <a:ln>
            <a:noFill/>
          </a:ln>
        </p:spPr>
      </p:pic>
      <p:cxnSp>
        <p:nvCxnSpPr>
          <p:cNvPr id="266" name="Google Shape;266;p22"/>
          <p:cNvCxnSpPr/>
          <p:nvPr/>
        </p:nvCxnSpPr>
        <p:spPr>
          <a:xfrm>
            <a:off x="4866075" y="4257150"/>
            <a:ext cx="0" cy="236100"/>
          </a:xfrm>
          <a:prstGeom prst="straightConnector1">
            <a:avLst/>
          </a:prstGeom>
          <a:noFill/>
          <a:ln w="9525" cap="flat" cmpd="sng">
            <a:solidFill>
              <a:schemeClr val="dk2"/>
            </a:solidFill>
            <a:prstDash val="solid"/>
            <a:round/>
            <a:headEnd type="none" w="med" len="med"/>
            <a:tailEnd type="none" w="med" len="med"/>
          </a:ln>
        </p:spPr>
      </p:cxnSp>
      <p:sp>
        <p:nvSpPr>
          <p:cNvPr id="267" name="Google Shape;267;p22"/>
          <p:cNvSpPr txBox="1"/>
          <p:nvPr/>
        </p:nvSpPr>
        <p:spPr>
          <a:xfrm>
            <a:off x="5065525" y="4198200"/>
            <a:ext cx="9600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1100">
                <a:solidFill>
                  <a:srgbClr val="808080"/>
                </a:solidFill>
                <a:latin typeface="Rubik"/>
                <a:ea typeface="Rubik"/>
                <a:cs typeface="Rubik"/>
                <a:sym typeface="Rubik"/>
              </a:rPr>
              <a:t>000.000  </a:t>
            </a:r>
            <a:endParaRPr sz="1100">
              <a:solidFill>
                <a:srgbClr val="808080"/>
              </a:solidFill>
              <a:latin typeface="Rubik"/>
              <a:ea typeface="Rubik"/>
              <a:cs typeface="Rubik"/>
              <a:sym typeface="Rubik"/>
            </a:endParaRPr>
          </a:p>
        </p:txBody>
      </p:sp>
      <p:sp>
        <p:nvSpPr>
          <p:cNvPr id="268" name="Google Shape;268;p22"/>
          <p:cNvSpPr txBox="1"/>
          <p:nvPr/>
        </p:nvSpPr>
        <p:spPr>
          <a:xfrm>
            <a:off x="1157225" y="2999925"/>
            <a:ext cx="14412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1100">
                <a:solidFill>
                  <a:srgbClr val="808080"/>
                </a:solidFill>
                <a:latin typeface="Rubik"/>
                <a:ea typeface="Rubik"/>
                <a:cs typeface="Rubik"/>
                <a:sym typeface="Rubik"/>
              </a:rPr>
              <a:t>Área metropolitana</a:t>
            </a:r>
            <a:r>
              <a:rPr lang="es" sz="1300">
                <a:solidFill>
                  <a:srgbClr val="808080"/>
                </a:solidFill>
                <a:latin typeface="Rubik"/>
                <a:ea typeface="Rubik"/>
                <a:cs typeface="Rubik"/>
                <a:sym typeface="Rubik"/>
              </a:rPr>
              <a:t> </a:t>
            </a:r>
            <a:r>
              <a:rPr lang="es">
                <a:solidFill>
                  <a:srgbClr val="808080"/>
                </a:solidFill>
                <a:latin typeface="Rubik"/>
                <a:ea typeface="Rubik"/>
                <a:cs typeface="Rubik"/>
                <a:sym typeface="Rubik"/>
              </a:rPr>
              <a:t> </a:t>
            </a:r>
            <a:endParaRPr sz="2100">
              <a:solidFill>
                <a:srgbClr val="808080"/>
              </a:solidFill>
              <a:latin typeface="Rubik"/>
              <a:ea typeface="Rubik"/>
              <a:cs typeface="Rubik"/>
              <a:sym typeface="Rubik"/>
            </a:endParaRPr>
          </a:p>
        </p:txBody>
      </p:sp>
      <p:pic>
        <p:nvPicPr>
          <p:cNvPr id="269" name="Google Shape;269;p22"/>
          <p:cNvPicPr preferRelativeResize="0"/>
          <p:nvPr/>
        </p:nvPicPr>
        <p:blipFill>
          <a:blip r:embed="rId4">
            <a:alphaModFix/>
          </a:blip>
          <a:stretch>
            <a:fillRect/>
          </a:stretch>
        </p:blipFill>
        <p:spPr>
          <a:xfrm>
            <a:off x="1102351" y="3120263"/>
            <a:ext cx="133150" cy="159525"/>
          </a:xfrm>
          <a:prstGeom prst="rect">
            <a:avLst/>
          </a:prstGeom>
          <a:noFill/>
          <a:ln>
            <a:noFill/>
          </a:ln>
        </p:spPr>
      </p:pic>
      <p:pic>
        <p:nvPicPr>
          <p:cNvPr id="270" name="Google Shape;270;p22"/>
          <p:cNvPicPr preferRelativeResize="0"/>
          <p:nvPr/>
        </p:nvPicPr>
        <p:blipFill>
          <a:blip r:embed="rId5">
            <a:alphaModFix/>
          </a:blip>
          <a:stretch>
            <a:fillRect/>
          </a:stretch>
        </p:blipFill>
        <p:spPr>
          <a:xfrm>
            <a:off x="1529350" y="3333263"/>
            <a:ext cx="166425" cy="166425"/>
          </a:xfrm>
          <a:prstGeom prst="rect">
            <a:avLst/>
          </a:prstGeom>
          <a:noFill/>
          <a:ln>
            <a:noFill/>
          </a:ln>
        </p:spPr>
      </p:pic>
      <p:cxnSp>
        <p:nvCxnSpPr>
          <p:cNvPr id="271" name="Google Shape;271;p22"/>
          <p:cNvCxnSpPr/>
          <p:nvPr/>
        </p:nvCxnSpPr>
        <p:spPr>
          <a:xfrm>
            <a:off x="1485925" y="3298425"/>
            <a:ext cx="0" cy="236100"/>
          </a:xfrm>
          <a:prstGeom prst="straightConnector1">
            <a:avLst/>
          </a:prstGeom>
          <a:noFill/>
          <a:ln w="9525" cap="flat" cmpd="sng">
            <a:solidFill>
              <a:schemeClr val="dk2"/>
            </a:solidFill>
            <a:prstDash val="solid"/>
            <a:round/>
            <a:headEnd type="none" w="med" len="med"/>
            <a:tailEnd type="none" w="med" len="med"/>
          </a:ln>
        </p:spPr>
      </p:cxnSp>
      <p:sp>
        <p:nvSpPr>
          <p:cNvPr id="272" name="Google Shape;272;p22"/>
          <p:cNvSpPr txBox="1"/>
          <p:nvPr/>
        </p:nvSpPr>
        <p:spPr>
          <a:xfrm>
            <a:off x="1655975" y="3239475"/>
            <a:ext cx="9600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1100">
                <a:solidFill>
                  <a:srgbClr val="808080"/>
                </a:solidFill>
                <a:latin typeface="Rubik"/>
                <a:ea typeface="Rubik"/>
                <a:cs typeface="Rubik"/>
                <a:sym typeface="Rubik"/>
              </a:rPr>
              <a:t>000.000  </a:t>
            </a:r>
            <a:endParaRPr sz="1100">
              <a:solidFill>
                <a:srgbClr val="808080"/>
              </a:solidFill>
              <a:latin typeface="Rubik"/>
              <a:ea typeface="Rubik"/>
              <a:cs typeface="Rubik"/>
              <a:sym typeface="Rubik"/>
            </a:endParaRPr>
          </a:p>
        </p:txBody>
      </p:sp>
      <p:sp>
        <p:nvSpPr>
          <p:cNvPr id="273" name="Google Shape;273;p22"/>
          <p:cNvSpPr txBox="1"/>
          <p:nvPr/>
        </p:nvSpPr>
        <p:spPr>
          <a:xfrm>
            <a:off x="476200" y="2549875"/>
            <a:ext cx="10275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1100">
                <a:solidFill>
                  <a:srgbClr val="808080"/>
                </a:solidFill>
                <a:latin typeface="Rubik"/>
                <a:ea typeface="Rubik"/>
                <a:cs typeface="Rubik"/>
                <a:sym typeface="Rubik"/>
              </a:rPr>
              <a:t>Occidente</a:t>
            </a:r>
            <a:r>
              <a:rPr lang="es" sz="1300">
                <a:solidFill>
                  <a:srgbClr val="808080"/>
                </a:solidFill>
                <a:latin typeface="Rubik"/>
                <a:ea typeface="Rubik"/>
                <a:cs typeface="Rubik"/>
                <a:sym typeface="Rubik"/>
              </a:rPr>
              <a:t> </a:t>
            </a:r>
            <a:r>
              <a:rPr lang="es">
                <a:solidFill>
                  <a:srgbClr val="808080"/>
                </a:solidFill>
                <a:latin typeface="Rubik"/>
                <a:ea typeface="Rubik"/>
                <a:cs typeface="Rubik"/>
                <a:sym typeface="Rubik"/>
              </a:rPr>
              <a:t> </a:t>
            </a:r>
            <a:endParaRPr sz="2100">
              <a:solidFill>
                <a:srgbClr val="808080"/>
              </a:solidFill>
              <a:latin typeface="Rubik"/>
              <a:ea typeface="Rubik"/>
              <a:cs typeface="Rubik"/>
              <a:sym typeface="Rubik"/>
            </a:endParaRPr>
          </a:p>
        </p:txBody>
      </p:sp>
      <p:pic>
        <p:nvPicPr>
          <p:cNvPr id="274" name="Google Shape;274;p22"/>
          <p:cNvPicPr preferRelativeResize="0"/>
          <p:nvPr/>
        </p:nvPicPr>
        <p:blipFill>
          <a:blip r:embed="rId4">
            <a:alphaModFix/>
          </a:blip>
          <a:stretch>
            <a:fillRect/>
          </a:stretch>
        </p:blipFill>
        <p:spPr>
          <a:xfrm>
            <a:off x="396226" y="2670213"/>
            <a:ext cx="133150" cy="159525"/>
          </a:xfrm>
          <a:prstGeom prst="rect">
            <a:avLst/>
          </a:prstGeom>
          <a:noFill/>
          <a:ln>
            <a:noFill/>
          </a:ln>
        </p:spPr>
      </p:pic>
      <p:pic>
        <p:nvPicPr>
          <p:cNvPr id="275" name="Google Shape;275;p22"/>
          <p:cNvPicPr preferRelativeResize="0"/>
          <p:nvPr/>
        </p:nvPicPr>
        <p:blipFill>
          <a:blip r:embed="rId5">
            <a:alphaModFix/>
          </a:blip>
          <a:stretch>
            <a:fillRect/>
          </a:stretch>
        </p:blipFill>
        <p:spPr>
          <a:xfrm>
            <a:off x="1402725" y="2666763"/>
            <a:ext cx="166425" cy="166425"/>
          </a:xfrm>
          <a:prstGeom prst="rect">
            <a:avLst/>
          </a:prstGeom>
          <a:noFill/>
          <a:ln>
            <a:noFill/>
          </a:ln>
        </p:spPr>
      </p:pic>
      <p:cxnSp>
        <p:nvCxnSpPr>
          <p:cNvPr id="276" name="Google Shape;276;p22"/>
          <p:cNvCxnSpPr/>
          <p:nvPr/>
        </p:nvCxnSpPr>
        <p:spPr>
          <a:xfrm>
            <a:off x="1329900" y="2631925"/>
            <a:ext cx="0" cy="236100"/>
          </a:xfrm>
          <a:prstGeom prst="straightConnector1">
            <a:avLst/>
          </a:prstGeom>
          <a:noFill/>
          <a:ln w="9525" cap="flat" cmpd="sng">
            <a:solidFill>
              <a:schemeClr val="dk2"/>
            </a:solidFill>
            <a:prstDash val="solid"/>
            <a:round/>
            <a:headEnd type="none" w="med" len="med"/>
            <a:tailEnd type="none" w="med" len="med"/>
          </a:ln>
        </p:spPr>
      </p:cxnSp>
      <p:sp>
        <p:nvSpPr>
          <p:cNvPr id="277" name="Google Shape;277;p22"/>
          <p:cNvSpPr txBox="1"/>
          <p:nvPr/>
        </p:nvSpPr>
        <p:spPr>
          <a:xfrm>
            <a:off x="1529350" y="2572975"/>
            <a:ext cx="9600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1100">
                <a:solidFill>
                  <a:srgbClr val="808080"/>
                </a:solidFill>
                <a:latin typeface="Rubik"/>
                <a:ea typeface="Rubik"/>
                <a:cs typeface="Rubik"/>
                <a:sym typeface="Rubik"/>
              </a:rPr>
              <a:t>000.000  </a:t>
            </a:r>
            <a:endParaRPr sz="1100">
              <a:solidFill>
                <a:srgbClr val="808080"/>
              </a:solidFill>
              <a:latin typeface="Rubik"/>
              <a:ea typeface="Rubik"/>
              <a:cs typeface="Rubik"/>
              <a:sym typeface="Rubik"/>
            </a:endParaRPr>
          </a:p>
        </p:txBody>
      </p:sp>
      <p:sp>
        <p:nvSpPr>
          <p:cNvPr id="278" name="Google Shape;278;p22"/>
          <p:cNvSpPr txBox="1"/>
          <p:nvPr/>
        </p:nvSpPr>
        <p:spPr>
          <a:xfrm>
            <a:off x="801663" y="1688375"/>
            <a:ext cx="8049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1100">
                <a:solidFill>
                  <a:srgbClr val="808080"/>
                </a:solidFill>
                <a:latin typeface="Rubik"/>
                <a:ea typeface="Rubik"/>
                <a:cs typeface="Rubik"/>
                <a:sym typeface="Rubik"/>
              </a:rPr>
              <a:t>Urabá</a:t>
            </a:r>
            <a:r>
              <a:rPr lang="es" sz="1300">
                <a:solidFill>
                  <a:srgbClr val="808080"/>
                </a:solidFill>
                <a:latin typeface="Rubik"/>
                <a:ea typeface="Rubik"/>
                <a:cs typeface="Rubik"/>
                <a:sym typeface="Rubik"/>
              </a:rPr>
              <a:t> </a:t>
            </a:r>
            <a:r>
              <a:rPr lang="es">
                <a:solidFill>
                  <a:srgbClr val="808080"/>
                </a:solidFill>
                <a:latin typeface="Rubik"/>
                <a:ea typeface="Rubik"/>
                <a:cs typeface="Rubik"/>
                <a:sym typeface="Rubik"/>
              </a:rPr>
              <a:t> </a:t>
            </a:r>
            <a:endParaRPr sz="2100">
              <a:solidFill>
                <a:srgbClr val="808080"/>
              </a:solidFill>
              <a:latin typeface="Rubik"/>
              <a:ea typeface="Rubik"/>
              <a:cs typeface="Rubik"/>
              <a:sym typeface="Rubik"/>
            </a:endParaRPr>
          </a:p>
        </p:txBody>
      </p:sp>
      <p:pic>
        <p:nvPicPr>
          <p:cNvPr id="279" name="Google Shape;279;p22"/>
          <p:cNvPicPr preferRelativeResize="0"/>
          <p:nvPr/>
        </p:nvPicPr>
        <p:blipFill>
          <a:blip r:embed="rId4">
            <a:alphaModFix/>
          </a:blip>
          <a:stretch>
            <a:fillRect/>
          </a:stretch>
        </p:blipFill>
        <p:spPr>
          <a:xfrm>
            <a:off x="720064" y="1808713"/>
            <a:ext cx="133150" cy="159525"/>
          </a:xfrm>
          <a:prstGeom prst="rect">
            <a:avLst/>
          </a:prstGeom>
          <a:noFill/>
          <a:ln>
            <a:noFill/>
          </a:ln>
        </p:spPr>
      </p:pic>
      <p:pic>
        <p:nvPicPr>
          <p:cNvPr id="280" name="Google Shape;280;p22"/>
          <p:cNvPicPr preferRelativeResize="0"/>
          <p:nvPr/>
        </p:nvPicPr>
        <p:blipFill>
          <a:blip r:embed="rId5">
            <a:alphaModFix/>
          </a:blip>
          <a:stretch>
            <a:fillRect/>
          </a:stretch>
        </p:blipFill>
        <p:spPr>
          <a:xfrm>
            <a:off x="1402713" y="1805263"/>
            <a:ext cx="166425" cy="166425"/>
          </a:xfrm>
          <a:prstGeom prst="rect">
            <a:avLst/>
          </a:prstGeom>
          <a:noFill/>
          <a:ln>
            <a:noFill/>
          </a:ln>
        </p:spPr>
      </p:pic>
      <p:cxnSp>
        <p:nvCxnSpPr>
          <p:cNvPr id="281" name="Google Shape;281;p22"/>
          <p:cNvCxnSpPr/>
          <p:nvPr/>
        </p:nvCxnSpPr>
        <p:spPr>
          <a:xfrm>
            <a:off x="1329888" y="1770425"/>
            <a:ext cx="0" cy="236100"/>
          </a:xfrm>
          <a:prstGeom prst="straightConnector1">
            <a:avLst/>
          </a:prstGeom>
          <a:noFill/>
          <a:ln w="9525" cap="flat" cmpd="sng">
            <a:solidFill>
              <a:schemeClr val="dk2"/>
            </a:solidFill>
            <a:prstDash val="solid"/>
            <a:round/>
            <a:headEnd type="none" w="med" len="med"/>
            <a:tailEnd type="none" w="med" len="med"/>
          </a:ln>
        </p:spPr>
      </p:cxnSp>
      <p:sp>
        <p:nvSpPr>
          <p:cNvPr id="282" name="Google Shape;282;p22"/>
          <p:cNvSpPr txBox="1"/>
          <p:nvPr/>
        </p:nvSpPr>
        <p:spPr>
          <a:xfrm>
            <a:off x="1529338" y="1711475"/>
            <a:ext cx="9600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1100">
                <a:solidFill>
                  <a:srgbClr val="808080"/>
                </a:solidFill>
                <a:latin typeface="Rubik"/>
                <a:ea typeface="Rubik"/>
                <a:cs typeface="Rubik"/>
                <a:sym typeface="Rubik"/>
              </a:rPr>
              <a:t>000.000  </a:t>
            </a:r>
            <a:endParaRPr sz="1100">
              <a:solidFill>
                <a:srgbClr val="808080"/>
              </a:solidFill>
              <a:latin typeface="Rubik"/>
              <a:ea typeface="Rubik"/>
              <a:cs typeface="Rubik"/>
              <a:sym typeface="Rubik"/>
            </a:endParaRPr>
          </a:p>
        </p:txBody>
      </p:sp>
      <p:pic>
        <p:nvPicPr>
          <p:cNvPr id="283" name="Google Shape;283;p22" title="montañas.png"/>
          <p:cNvPicPr preferRelativeResize="0"/>
          <p:nvPr/>
        </p:nvPicPr>
        <p:blipFill rotWithShape="1">
          <a:blip r:embed="rId6">
            <a:alphaModFix/>
          </a:blip>
          <a:srcRect l="44043" b="65311"/>
          <a:stretch/>
        </p:blipFill>
        <p:spPr>
          <a:xfrm rot="628641">
            <a:off x="-530637" y="3694211"/>
            <a:ext cx="3448098" cy="1523904"/>
          </a:xfrm>
          <a:prstGeom prst="rect">
            <a:avLst/>
          </a:prstGeom>
          <a:noFill/>
          <a:ln>
            <a:noFill/>
          </a:ln>
        </p:spPr>
      </p:pic>
      <p:pic>
        <p:nvPicPr>
          <p:cNvPr id="284" name="Google Shape;284;p22" title="Recurso 7.png"/>
          <p:cNvPicPr preferRelativeResize="0"/>
          <p:nvPr/>
        </p:nvPicPr>
        <p:blipFill>
          <a:blip r:embed="rId7">
            <a:alphaModFix/>
          </a:blip>
          <a:stretch>
            <a:fillRect/>
          </a:stretch>
        </p:blipFill>
        <p:spPr>
          <a:xfrm>
            <a:off x="7144375" y="4040084"/>
            <a:ext cx="1899625" cy="100663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3"/>
          <p:cNvSpPr/>
          <p:nvPr/>
        </p:nvSpPr>
        <p:spPr>
          <a:xfrm>
            <a:off x="-1596900" y="2838400"/>
            <a:ext cx="10740900" cy="2366400"/>
          </a:xfrm>
          <a:prstGeom prst="roundRect">
            <a:avLst>
              <a:gd name="adj" fmla="val 0"/>
            </a:avLst>
          </a:prstGeom>
          <a:solidFill>
            <a:srgbClr val="00574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0" name="Google Shape;290;p23"/>
          <p:cNvSpPr/>
          <p:nvPr/>
        </p:nvSpPr>
        <p:spPr>
          <a:xfrm>
            <a:off x="8615604" y="179675"/>
            <a:ext cx="303000" cy="303000"/>
          </a:xfrm>
          <a:prstGeom prst="roundRect">
            <a:avLst>
              <a:gd name="adj" fmla="val 16667"/>
            </a:avLst>
          </a:prstGeom>
          <a:solidFill>
            <a:srgbClr val="C4D6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91" name="Google Shape;291;p23"/>
          <p:cNvGrpSpPr/>
          <p:nvPr/>
        </p:nvGrpSpPr>
        <p:grpSpPr>
          <a:xfrm>
            <a:off x="8661541" y="234984"/>
            <a:ext cx="210825" cy="192235"/>
            <a:chOff x="1293114" y="583934"/>
            <a:chExt cx="3962876" cy="3613434"/>
          </a:xfrm>
        </p:grpSpPr>
        <p:sp>
          <p:nvSpPr>
            <p:cNvPr id="292" name="Google Shape;292;p23"/>
            <p:cNvSpPr/>
            <p:nvPr/>
          </p:nvSpPr>
          <p:spPr>
            <a:xfrm>
              <a:off x="2535554" y="2387618"/>
              <a:ext cx="1485900" cy="1809750"/>
            </a:xfrm>
            <a:custGeom>
              <a:avLst/>
              <a:gdLst/>
              <a:ahLst/>
              <a:cxnLst/>
              <a:rect l="l" t="t" r="r" b="b"/>
              <a:pathLst>
                <a:path w="1485900" h="1809750" extrusionOk="0">
                  <a:moveTo>
                    <a:pt x="7144" y="395829"/>
                  </a:moveTo>
                  <a:cubicBezTo>
                    <a:pt x="6921" y="218294"/>
                    <a:pt x="135496" y="66804"/>
                    <a:pt x="310706" y="38165"/>
                  </a:cubicBezTo>
                  <a:lnTo>
                    <a:pt x="314515" y="37498"/>
                  </a:lnTo>
                  <a:cubicBezTo>
                    <a:pt x="453197" y="16356"/>
                    <a:pt x="593335" y="6227"/>
                    <a:pt x="733615" y="7209"/>
                  </a:cubicBezTo>
                  <a:cubicBezTo>
                    <a:pt x="877825" y="7209"/>
                    <a:pt x="998315" y="26894"/>
                    <a:pt x="1095089" y="66264"/>
                  </a:cubicBezTo>
                  <a:cubicBezTo>
                    <a:pt x="1191864" y="105634"/>
                    <a:pt x="1269047" y="160784"/>
                    <a:pt x="1326643" y="231713"/>
                  </a:cubicBezTo>
                  <a:cubicBezTo>
                    <a:pt x="1385961" y="306980"/>
                    <a:pt x="1427449" y="394712"/>
                    <a:pt x="1447991" y="488317"/>
                  </a:cubicBezTo>
                  <a:cubicBezTo>
                    <a:pt x="1472560" y="596296"/>
                    <a:pt x="1484483" y="706766"/>
                    <a:pt x="1483519" y="817501"/>
                  </a:cubicBezTo>
                  <a:lnTo>
                    <a:pt x="1483519" y="1696753"/>
                  </a:lnTo>
                  <a:cubicBezTo>
                    <a:pt x="1483414" y="1759301"/>
                    <a:pt x="1432626" y="1809921"/>
                    <a:pt x="1370078" y="1809817"/>
                  </a:cubicBezTo>
                  <a:cubicBezTo>
                    <a:pt x="1369919" y="1809817"/>
                    <a:pt x="1369760" y="1809816"/>
                    <a:pt x="1369600" y="1809815"/>
                  </a:cubicBezTo>
                  <a:lnTo>
                    <a:pt x="1074325" y="1809815"/>
                  </a:lnTo>
                  <a:lnTo>
                    <a:pt x="1074325" y="881413"/>
                  </a:lnTo>
                  <a:cubicBezTo>
                    <a:pt x="1075454" y="800566"/>
                    <a:pt x="1069270" y="719783"/>
                    <a:pt x="1055848" y="640050"/>
                  </a:cubicBezTo>
                  <a:cubicBezTo>
                    <a:pt x="1043369" y="573375"/>
                    <a:pt x="1023081" y="519654"/>
                    <a:pt x="995077" y="478125"/>
                  </a:cubicBezTo>
                  <a:cubicBezTo>
                    <a:pt x="967119" y="436545"/>
                    <a:pt x="926951" y="404664"/>
                    <a:pt x="880111" y="386875"/>
                  </a:cubicBezTo>
                  <a:cubicBezTo>
                    <a:pt x="831913" y="367825"/>
                    <a:pt x="772668" y="358300"/>
                    <a:pt x="702945" y="358300"/>
                  </a:cubicBezTo>
                  <a:cubicBezTo>
                    <a:pt x="648829" y="358248"/>
                    <a:pt x="594758" y="361428"/>
                    <a:pt x="541020" y="367825"/>
                  </a:cubicBezTo>
                  <a:cubicBezTo>
                    <a:pt x="484632" y="374683"/>
                    <a:pt x="442976" y="380335"/>
                    <a:pt x="416052" y="384780"/>
                  </a:cubicBezTo>
                  <a:lnTo>
                    <a:pt x="416052" y="1694563"/>
                  </a:lnTo>
                  <a:cubicBezTo>
                    <a:pt x="416263" y="1758004"/>
                    <a:pt x="365004" y="1809604"/>
                    <a:pt x="301563" y="1809815"/>
                  </a:cubicBezTo>
                  <a:cubicBezTo>
                    <a:pt x="301372" y="1809815"/>
                    <a:pt x="301181" y="1809815"/>
                    <a:pt x="300991" y="1809815"/>
                  </a:cubicBezTo>
                  <a:lnTo>
                    <a:pt x="7144" y="1809815"/>
                  </a:lnTo>
                  <a:close/>
                </a:path>
              </a:pathLst>
            </a:custGeom>
            <a:solidFill>
              <a:srgbClr val="1B4E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293" name="Google Shape;293;p23"/>
            <p:cNvSpPr/>
            <p:nvPr/>
          </p:nvSpPr>
          <p:spPr>
            <a:xfrm>
              <a:off x="1293114" y="1073519"/>
              <a:ext cx="1238250" cy="1257300"/>
            </a:xfrm>
            <a:custGeom>
              <a:avLst/>
              <a:gdLst/>
              <a:ahLst/>
              <a:cxnLst/>
              <a:rect l="l" t="t" r="r" b="b"/>
              <a:pathLst>
                <a:path w="1238250" h="1257300" extrusionOk="0">
                  <a:moveTo>
                    <a:pt x="1055941" y="850297"/>
                  </a:moveTo>
                  <a:cubicBezTo>
                    <a:pt x="526923" y="726472"/>
                    <a:pt x="425005" y="294894"/>
                    <a:pt x="408241" y="193834"/>
                  </a:cubicBezTo>
                  <a:cubicBezTo>
                    <a:pt x="400847" y="88775"/>
                    <a:pt x="313535" y="7283"/>
                    <a:pt x="208216" y="7144"/>
                  </a:cubicBezTo>
                  <a:cubicBezTo>
                    <a:pt x="97325" y="6986"/>
                    <a:pt x="7302" y="96754"/>
                    <a:pt x="7144" y="207645"/>
                  </a:cubicBezTo>
                  <a:cubicBezTo>
                    <a:pt x="7144" y="207772"/>
                    <a:pt x="7144" y="207899"/>
                    <a:pt x="7144" y="208026"/>
                  </a:cubicBezTo>
                  <a:cubicBezTo>
                    <a:pt x="7174" y="222240"/>
                    <a:pt x="8674" y="236413"/>
                    <a:pt x="11620" y="250317"/>
                  </a:cubicBezTo>
                  <a:cubicBezTo>
                    <a:pt x="189262" y="1158240"/>
                    <a:pt x="999839" y="1247965"/>
                    <a:pt x="999839" y="1247965"/>
                  </a:cubicBezTo>
                  <a:lnTo>
                    <a:pt x="999839" y="1247965"/>
                  </a:lnTo>
                  <a:cubicBezTo>
                    <a:pt x="1011519" y="1250187"/>
                    <a:pt x="1023382" y="1251303"/>
                    <a:pt x="1035272" y="1251299"/>
                  </a:cubicBezTo>
                  <a:cubicBezTo>
                    <a:pt x="1146163" y="1251457"/>
                    <a:pt x="1236187" y="1161690"/>
                    <a:pt x="1236345" y="1050798"/>
                  </a:cubicBezTo>
                  <a:cubicBezTo>
                    <a:pt x="1236346" y="1050576"/>
                    <a:pt x="1236345" y="1050354"/>
                    <a:pt x="1236345" y="1050131"/>
                  </a:cubicBezTo>
                  <a:cubicBezTo>
                    <a:pt x="1236457" y="947142"/>
                    <a:pt x="1158664" y="860751"/>
                    <a:pt x="1056227" y="850106"/>
                  </a:cubicBezTo>
                </a:path>
              </a:pathLst>
            </a:custGeom>
            <a:solidFill>
              <a:srgbClr val="1B4E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294" name="Google Shape;294;p23"/>
            <p:cNvSpPr/>
            <p:nvPr/>
          </p:nvSpPr>
          <p:spPr>
            <a:xfrm>
              <a:off x="4017740" y="1073520"/>
              <a:ext cx="1238250" cy="1257300"/>
            </a:xfrm>
            <a:custGeom>
              <a:avLst/>
              <a:gdLst/>
              <a:ahLst/>
              <a:cxnLst/>
              <a:rect l="l" t="t" r="r" b="b"/>
              <a:pathLst>
                <a:path w="1238250" h="1257300" extrusionOk="0">
                  <a:moveTo>
                    <a:pt x="187547" y="850296"/>
                  </a:moveTo>
                  <a:cubicBezTo>
                    <a:pt x="716661" y="726471"/>
                    <a:pt x="818578" y="294894"/>
                    <a:pt x="835247" y="193834"/>
                  </a:cubicBezTo>
                  <a:cubicBezTo>
                    <a:pt x="842641" y="88775"/>
                    <a:pt x="929954" y="7283"/>
                    <a:pt x="1035272" y="7144"/>
                  </a:cubicBezTo>
                  <a:cubicBezTo>
                    <a:pt x="1146216" y="7091"/>
                    <a:pt x="1236197" y="96987"/>
                    <a:pt x="1236249" y="207931"/>
                  </a:cubicBezTo>
                  <a:cubicBezTo>
                    <a:pt x="1236249" y="207963"/>
                    <a:pt x="1236249" y="207994"/>
                    <a:pt x="1236249" y="208026"/>
                  </a:cubicBezTo>
                  <a:cubicBezTo>
                    <a:pt x="1236219" y="222240"/>
                    <a:pt x="1234719" y="236412"/>
                    <a:pt x="1231773" y="250317"/>
                  </a:cubicBezTo>
                  <a:cubicBezTo>
                    <a:pt x="1054132" y="1158240"/>
                    <a:pt x="243554" y="1247965"/>
                    <a:pt x="243554" y="1247965"/>
                  </a:cubicBezTo>
                  <a:lnTo>
                    <a:pt x="243554" y="1247965"/>
                  </a:lnTo>
                  <a:cubicBezTo>
                    <a:pt x="231873" y="1250180"/>
                    <a:pt x="220010" y="1251296"/>
                    <a:pt x="208121" y="1251299"/>
                  </a:cubicBezTo>
                  <a:cubicBezTo>
                    <a:pt x="97177" y="1251352"/>
                    <a:pt x="7196" y="1161456"/>
                    <a:pt x="7144" y="1050512"/>
                  </a:cubicBezTo>
                  <a:cubicBezTo>
                    <a:pt x="7144" y="1050385"/>
                    <a:pt x="7144" y="1050258"/>
                    <a:pt x="7144" y="1050131"/>
                  </a:cubicBezTo>
                  <a:cubicBezTo>
                    <a:pt x="7026" y="947175"/>
                    <a:pt x="84767" y="860797"/>
                    <a:pt x="187167" y="850106"/>
                  </a:cubicBezTo>
                </a:path>
              </a:pathLst>
            </a:custGeom>
            <a:solidFill>
              <a:srgbClr val="1B4E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295" name="Google Shape;295;p23"/>
            <p:cNvSpPr/>
            <p:nvPr/>
          </p:nvSpPr>
          <p:spPr>
            <a:xfrm>
              <a:off x="2501646" y="583934"/>
              <a:ext cx="1562100" cy="1562100"/>
            </a:xfrm>
            <a:custGeom>
              <a:avLst/>
              <a:gdLst/>
              <a:ahLst/>
              <a:cxnLst/>
              <a:rect l="l" t="t" r="r" b="b"/>
              <a:pathLst>
                <a:path w="1562100" h="1562100" extrusionOk="0">
                  <a:moveTo>
                    <a:pt x="784098" y="7144"/>
                  </a:moveTo>
                  <a:cubicBezTo>
                    <a:pt x="355073" y="7144"/>
                    <a:pt x="7249" y="354882"/>
                    <a:pt x="7144" y="783907"/>
                  </a:cubicBezTo>
                  <a:cubicBezTo>
                    <a:pt x="7301" y="1212881"/>
                    <a:pt x="355125" y="1560533"/>
                    <a:pt x="784098" y="1560481"/>
                  </a:cubicBezTo>
                  <a:cubicBezTo>
                    <a:pt x="1213093" y="1560744"/>
                    <a:pt x="1561075" y="1213188"/>
                    <a:pt x="1561338" y="784193"/>
                  </a:cubicBezTo>
                  <a:cubicBezTo>
                    <a:pt x="1561338" y="784098"/>
                    <a:pt x="1561338" y="784003"/>
                    <a:pt x="1561338" y="783907"/>
                  </a:cubicBezTo>
                  <a:cubicBezTo>
                    <a:pt x="1561286" y="354897"/>
                    <a:pt x="1213489" y="7144"/>
                    <a:pt x="784479" y="7144"/>
                  </a:cubicBezTo>
                  <a:moveTo>
                    <a:pt x="784479" y="1235107"/>
                  </a:moveTo>
                  <a:cubicBezTo>
                    <a:pt x="535184" y="1235369"/>
                    <a:pt x="332876" y="1033489"/>
                    <a:pt x="332613" y="784193"/>
                  </a:cubicBezTo>
                  <a:cubicBezTo>
                    <a:pt x="332613" y="784098"/>
                    <a:pt x="332613" y="784003"/>
                    <a:pt x="332613" y="783907"/>
                  </a:cubicBezTo>
                  <a:cubicBezTo>
                    <a:pt x="332665" y="534596"/>
                    <a:pt x="534787" y="332518"/>
                    <a:pt x="784098" y="332518"/>
                  </a:cubicBezTo>
                  <a:cubicBezTo>
                    <a:pt x="1033393" y="332518"/>
                    <a:pt x="1235488" y="534612"/>
                    <a:pt x="1235488" y="783907"/>
                  </a:cubicBezTo>
                  <a:cubicBezTo>
                    <a:pt x="1235436" y="1033150"/>
                    <a:pt x="1033341" y="1235160"/>
                    <a:pt x="784098" y="1235107"/>
                  </a:cubicBezTo>
                </a:path>
              </a:pathLst>
            </a:custGeom>
            <a:solidFill>
              <a:srgbClr val="1B4E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grpSp>
      <p:sp>
        <p:nvSpPr>
          <p:cNvPr id="296" name="Google Shape;296;p23"/>
          <p:cNvSpPr txBox="1"/>
          <p:nvPr/>
        </p:nvSpPr>
        <p:spPr>
          <a:xfrm>
            <a:off x="1281913" y="263750"/>
            <a:ext cx="1926900" cy="63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sz="3200">
                <a:solidFill>
                  <a:srgbClr val="005744"/>
                </a:solidFill>
                <a:latin typeface="Rubik Black"/>
                <a:ea typeface="Rubik Black"/>
                <a:cs typeface="Rubik Black"/>
                <a:sym typeface="Rubik Black"/>
              </a:rPr>
              <a:t>ÍCONOS</a:t>
            </a:r>
            <a:endParaRPr sz="3500">
              <a:solidFill>
                <a:srgbClr val="005744"/>
              </a:solidFill>
              <a:latin typeface="Rubik Black"/>
              <a:ea typeface="Rubik Black"/>
              <a:cs typeface="Rubik Black"/>
              <a:sym typeface="Rubik Black"/>
            </a:endParaRPr>
          </a:p>
        </p:txBody>
      </p:sp>
      <p:cxnSp>
        <p:nvCxnSpPr>
          <p:cNvPr id="297" name="Google Shape;297;p23"/>
          <p:cNvCxnSpPr/>
          <p:nvPr/>
        </p:nvCxnSpPr>
        <p:spPr>
          <a:xfrm>
            <a:off x="779075" y="903350"/>
            <a:ext cx="6937500" cy="0"/>
          </a:xfrm>
          <a:prstGeom prst="straightConnector1">
            <a:avLst/>
          </a:prstGeom>
          <a:noFill/>
          <a:ln w="19050" cap="flat" cmpd="sng">
            <a:solidFill>
              <a:srgbClr val="005744"/>
            </a:solidFill>
            <a:prstDash val="solid"/>
            <a:round/>
            <a:headEnd type="none" w="med" len="med"/>
            <a:tailEnd type="triangle" w="med" len="med"/>
          </a:ln>
        </p:spPr>
      </p:cxnSp>
      <p:pic>
        <p:nvPicPr>
          <p:cNvPr id="298" name="Google Shape;298;p23"/>
          <p:cNvPicPr preferRelativeResize="0"/>
          <p:nvPr/>
        </p:nvPicPr>
        <p:blipFill>
          <a:blip r:embed="rId3">
            <a:alphaModFix/>
          </a:blip>
          <a:stretch>
            <a:fillRect/>
          </a:stretch>
        </p:blipFill>
        <p:spPr>
          <a:xfrm>
            <a:off x="940806" y="3127987"/>
            <a:ext cx="421795" cy="378874"/>
          </a:xfrm>
          <a:prstGeom prst="rect">
            <a:avLst/>
          </a:prstGeom>
          <a:noFill/>
          <a:ln>
            <a:noFill/>
          </a:ln>
        </p:spPr>
      </p:pic>
      <p:pic>
        <p:nvPicPr>
          <p:cNvPr id="299" name="Google Shape;299;p23"/>
          <p:cNvPicPr preferRelativeResize="0"/>
          <p:nvPr/>
        </p:nvPicPr>
        <p:blipFill>
          <a:blip r:embed="rId4">
            <a:alphaModFix/>
          </a:blip>
          <a:stretch>
            <a:fillRect/>
          </a:stretch>
        </p:blipFill>
        <p:spPr>
          <a:xfrm>
            <a:off x="4572926" y="3164684"/>
            <a:ext cx="496879" cy="305480"/>
          </a:xfrm>
          <a:prstGeom prst="rect">
            <a:avLst/>
          </a:prstGeom>
          <a:noFill/>
          <a:ln>
            <a:noFill/>
          </a:ln>
        </p:spPr>
      </p:pic>
      <p:pic>
        <p:nvPicPr>
          <p:cNvPr id="300" name="Google Shape;300;p23"/>
          <p:cNvPicPr preferRelativeResize="0"/>
          <p:nvPr/>
        </p:nvPicPr>
        <p:blipFill>
          <a:blip r:embed="rId5">
            <a:alphaModFix/>
          </a:blip>
          <a:stretch>
            <a:fillRect/>
          </a:stretch>
        </p:blipFill>
        <p:spPr>
          <a:xfrm>
            <a:off x="3245177" y="3091289"/>
            <a:ext cx="518962" cy="452269"/>
          </a:xfrm>
          <a:prstGeom prst="rect">
            <a:avLst/>
          </a:prstGeom>
          <a:noFill/>
          <a:ln>
            <a:noFill/>
          </a:ln>
        </p:spPr>
      </p:pic>
      <p:pic>
        <p:nvPicPr>
          <p:cNvPr id="301" name="Google Shape;301;p23"/>
          <p:cNvPicPr preferRelativeResize="0"/>
          <p:nvPr/>
        </p:nvPicPr>
        <p:blipFill>
          <a:blip r:embed="rId6">
            <a:alphaModFix/>
          </a:blip>
          <a:stretch>
            <a:fillRect/>
          </a:stretch>
        </p:blipFill>
        <p:spPr>
          <a:xfrm>
            <a:off x="2038887" y="3076412"/>
            <a:ext cx="412961" cy="482023"/>
          </a:xfrm>
          <a:prstGeom prst="rect">
            <a:avLst/>
          </a:prstGeom>
          <a:noFill/>
          <a:ln>
            <a:noFill/>
          </a:ln>
        </p:spPr>
      </p:pic>
      <p:pic>
        <p:nvPicPr>
          <p:cNvPr id="302" name="Google Shape;302;p23"/>
          <p:cNvPicPr preferRelativeResize="0"/>
          <p:nvPr/>
        </p:nvPicPr>
        <p:blipFill>
          <a:blip r:embed="rId7">
            <a:alphaModFix/>
          </a:blip>
          <a:stretch>
            <a:fillRect/>
          </a:stretch>
        </p:blipFill>
        <p:spPr>
          <a:xfrm>
            <a:off x="3930030" y="3132946"/>
            <a:ext cx="477004" cy="368956"/>
          </a:xfrm>
          <a:prstGeom prst="rect">
            <a:avLst/>
          </a:prstGeom>
          <a:noFill/>
          <a:ln>
            <a:noFill/>
          </a:ln>
        </p:spPr>
      </p:pic>
      <p:pic>
        <p:nvPicPr>
          <p:cNvPr id="303" name="Google Shape;303;p23"/>
          <p:cNvPicPr preferRelativeResize="0"/>
          <p:nvPr/>
        </p:nvPicPr>
        <p:blipFill>
          <a:blip r:embed="rId8">
            <a:alphaModFix/>
          </a:blip>
          <a:stretch>
            <a:fillRect/>
          </a:stretch>
        </p:blipFill>
        <p:spPr>
          <a:xfrm>
            <a:off x="3850961" y="3701053"/>
            <a:ext cx="530004" cy="402678"/>
          </a:xfrm>
          <a:prstGeom prst="rect">
            <a:avLst/>
          </a:prstGeom>
          <a:noFill/>
          <a:ln>
            <a:noFill/>
          </a:ln>
        </p:spPr>
      </p:pic>
      <p:pic>
        <p:nvPicPr>
          <p:cNvPr id="304" name="Google Shape;304;p23"/>
          <p:cNvPicPr preferRelativeResize="0"/>
          <p:nvPr/>
        </p:nvPicPr>
        <p:blipFill>
          <a:blip r:embed="rId9">
            <a:alphaModFix/>
          </a:blip>
          <a:stretch>
            <a:fillRect/>
          </a:stretch>
        </p:blipFill>
        <p:spPr>
          <a:xfrm>
            <a:off x="2617740" y="3110134"/>
            <a:ext cx="461545" cy="414580"/>
          </a:xfrm>
          <a:prstGeom prst="rect">
            <a:avLst/>
          </a:prstGeom>
          <a:noFill/>
          <a:ln>
            <a:noFill/>
          </a:ln>
        </p:spPr>
      </p:pic>
      <p:pic>
        <p:nvPicPr>
          <p:cNvPr id="305" name="Google Shape;305;p23"/>
          <p:cNvPicPr preferRelativeResize="0"/>
          <p:nvPr/>
        </p:nvPicPr>
        <p:blipFill>
          <a:blip r:embed="rId10">
            <a:alphaModFix/>
          </a:blip>
          <a:stretch>
            <a:fillRect/>
          </a:stretch>
        </p:blipFill>
        <p:spPr>
          <a:xfrm>
            <a:off x="1528492" y="3151790"/>
            <a:ext cx="344503" cy="331267"/>
          </a:xfrm>
          <a:prstGeom prst="rect">
            <a:avLst/>
          </a:prstGeom>
          <a:noFill/>
          <a:ln>
            <a:noFill/>
          </a:ln>
        </p:spPr>
      </p:pic>
      <p:pic>
        <p:nvPicPr>
          <p:cNvPr id="306" name="Google Shape;306;p23"/>
          <p:cNvPicPr preferRelativeResize="0"/>
          <p:nvPr/>
        </p:nvPicPr>
        <p:blipFill>
          <a:blip r:embed="rId11">
            <a:alphaModFix/>
          </a:blip>
          <a:stretch>
            <a:fillRect/>
          </a:stretch>
        </p:blipFill>
        <p:spPr>
          <a:xfrm>
            <a:off x="2689960" y="3717914"/>
            <a:ext cx="410753" cy="368956"/>
          </a:xfrm>
          <a:prstGeom prst="rect">
            <a:avLst/>
          </a:prstGeom>
          <a:noFill/>
          <a:ln>
            <a:noFill/>
          </a:ln>
        </p:spPr>
      </p:pic>
      <p:pic>
        <p:nvPicPr>
          <p:cNvPr id="307" name="Google Shape;307;p23"/>
          <p:cNvPicPr preferRelativeResize="0"/>
          <p:nvPr/>
        </p:nvPicPr>
        <p:blipFill>
          <a:blip r:embed="rId12">
            <a:alphaModFix/>
          </a:blip>
          <a:stretch>
            <a:fillRect/>
          </a:stretch>
        </p:blipFill>
        <p:spPr>
          <a:xfrm>
            <a:off x="2133751" y="3720889"/>
            <a:ext cx="441670" cy="363005"/>
          </a:xfrm>
          <a:prstGeom prst="rect">
            <a:avLst/>
          </a:prstGeom>
          <a:noFill/>
          <a:ln>
            <a:noFill/>
          </a:ln>
        </p:spPr>
      </p:pic>
      <p:pic>
        <p:nvPicPr>
          <p:cNvPr id="308" name="Google Shape;308;p23"/>
          <p:cNvPicPr preferRelativeResize="0"/>
          <p:nvPr/>
        </p:nvPicPr>
        <p:blipFill>
          <a:blip r:embed="rId13">
            <a:alphaModFix/>
          </a:blip>
          <a:stretch>
            <a:fillRect/>
          </a:stretch>
        </p:blipFill>
        <p:spPr>
          <a:xfrm>
            <a:off x="950670" y="4298905"/>
            <a:ext cx="415170" cy="370940"/>
          </a:xfrm>
          <a:prstGeom prst="rect">
            <a:avLst/>
          </a:prstGeom>
          <a:noFill/>
          <a:ln>
            <a:noFill/>
          </a:ln>
        </p:spPr>
      </p:pic>
      <p:pic>
        <p:nvPicPr>
          <p:cNvPr id="309" name="Google Shape;309;p23"/>
          <p:cNvPicPr preferRelativeResize="0"/>
          <p:nvPr/>
        </p:nvPicPr>
        <p:blipFill>
          <a:blip r:embed="rId14">
            <a:alphaModFix/>
          </a:blip>
          <a:stretch>
            <a:fillRect/>
          </a:stretch>
        </p:blipFill>
        <p:spPr>
          <a:xfrm>
            <a:off x="1531168" y="3662372"/>
            <a:ext cx="488045" cy="480040"/>
          </a:xfrm>
          <a:prstGeom prst="rect">
            <a:avLst/>
          </a:prstGeom>
          <a:noFill/>
          <a:ln>
            <a:noFill/>
          </a:ln>
        </p:spPr>
      </p:pic>
      <p:pic>
        <p:nvPicPr>
          <p:cNvPr id="310" name="Google Shape;310;p23"/>
          <p:cNvPicPr preferRelativeResize="0"/>
          <p:nvPr/>
        </p:nvPicPr>
        <p:blipFill>
          <a:blip r:embed="rId15">
            <a:alphaModFix/>
          </a:blip>
          <a:stretch>
            <a:fillRect/>
          </a:stretch>
        </p:blipFill>
        <p:spPr>
          <a:xfrm>
            <a:off x="4570345" y="4263199"/>
            <a:ext cx="426212" cy="442351"/>
          </a:xfrm>
          <a:prstGeom prst="rect">
            <a:avLst/>
          </a:prstGeom>
          <a:noFill/>
          <a:ln>
            <a:noFill/>
          </a:ln>
        </p:spPr>
      </p:pic>
      <p:pic>
        <p:nvPicPr>
          <p:cNvPr id="311" name="Google Shape;311;p23"/>
          <p:cNvPicPr preferRelativeResize="0"/>
          <p:nvPr/>
        </p:nvPicPr>
        <p:blipFill>
          <a:blip r:embed="rId16">
            <a:alphaModFix/>
          </a:blip>
          <a:stretch>
            <a:fillRect/>
          </a:stretch>
        </p:blipFill>
        <p:spPr>
          <a:xfrm>
            <a:off x="3947558" y="4269150"/>
            <a:ext cx="477004" cy="430449"/>
          </a:xfrm>
          <a:prstGeom prst="rect">
            <a:avLst/>
          </a:prstGeom>
          <a:noFill/>
          <a:ln>
            <a:noFill/>
          </a:ln>
        </p:spPr>
      </p:pic>
      <p:pic>
        <p:nvPicPr>
          <p:cNvPr id="312" name="Google Shape;312;p23"/>
          <p:cNvPicPr preferRelativeResize="0"/>
          <p:nvPr/>
        </p:nvPicPr>
        <p:blipFill>
          <a:blip r:embed="rId17">
            <a:alphaModFix/>
          </a:blip>
          <a:stretch>
            <a:fillRect/>
          </a:stretch>
        </p:blipFill>
        <p:spPr>
          <a:xfrm>
            <a:off x="899875" y="3731799"/>
            <a:ext cx="516754" cy="341185"/>
          </a:xfrm>
          <a:prstGeom prst="rect">
            <a:avLst/>
          </a:prstGeom>
          <a:noFill/>
          <a:ln>
            <a:noFill/>
          </a:ln>
        </p:spPr>
      </p:pic>
      <p:pic>
        <p:nvPicPr>
          <p:cNvPr id="313" name="Google Shape;313;p23"/>
          <p:cNvPicPr preferRelativeResize="0"/>
          <p:nvPr/>
        </p:nvPicPr>
        <p:blipFill>
          <a:blip r:embed="rId18">
            <a:alphaModFix/>
          </a:blip>
          <a:stretch>
            <a:fillRect/>
          </a:stretch>
        </p:blipFill>
        <p:spPr>
          <a:xfrm>
            <a:off x="3331397" y="4273117"/>
            <a:ext cx="470379" cy="422514"/>
          </a:xfrm>
          <a:prstGeom prst="rect">
            <a:avLst/>
          </a:prstGeom>
          <a:noFill/>
          <a:ln>
            <a:noFill/>
          </a:ln>
        </p:spPr>
      </p:pic>
      <p:pic>
        <p:nvPicPr>
          <p:cNvPr id="314" name="Google Shape;314;p23"/>
          <p:cNvPicPr preferRelativeResize="0"/>
          <p:nvPr/>
        </p:nvPicPr>
        <p:blipFill>
          <a:blip r:embed="rId19">
            <a:alphaModFix/>
          </a:blip>
          <a:stretch>
            <a:fillRect/>
          </a:stretch>
        </p:blipFill>
        <p:spPr>
          <a:xfrm>
            <a:off x="2743945" y="4312790"/>
            <a:ext cx="441670" cy="343169"/>
          </a:xfrm>
          <a:prstGeom prst="rect">
            <a:avLst/>
          </a:prstGeom>
          <a:noFill/>
          <a:ln>
            <a:noFill/>
          </a:ln>
        </p:spPr>
      </p:pic>
      <p:pic>
        <p:nvPicPr>
          <p:cNvPr id="315" name="Google Shape;315;p23"/>
          <p:cNvPicPr preferRelativeResize="0"/>
          <p:nvPr/>
        </p:nvPicPr>
        <p:blipFill>
          <a:blip r:embed="rId20">
            <a:alphaModFix/>
          </a:blip>
          <a:stretch>
            <a:fillRect/>
          </a:stretch>
        </p:blipFill>
        <p:spPr>
          <a:xfrm>
            <a:off x="2101283" y="4272126"/>
            <a:ext cx="496879" cy="424498"/>
          </a:xfrm>
          <a:prstGeom prst="rect">
            <a:avLst/>
          </a:prstGeom>
          <a:noFill/>
          <a:ln>
            <a:noFill/>
          </a:ln>
        </p:spPr>
      </p:pic>
      <p:pic>
        <p:nvPicPr>
          <p:cNvPr id="316" name="Google Shape;316;p23"/>
          <p:cNvPicPr preferRelativeResize="0"/>
          <p:nvPr/>
        </p:nvPicPr>
        <p:blipFill>
          <a:blip r:embed="rId21">
            <a:alphaModFix/>
          </a:blip>
          <a:stretch>
            <a:fillRect/>
          </a:stretch>
        </p:blipFill>
        <p:spPr>
          <a:xfrm>
            <a:off x="1511622" y="4267167"/>
            <a:ext cx="443878" cy="434416"/>
          </a:xfrm>
          <a:prstGeom prst="rect">
            <a:avLst/>
          </a:prstGeom>
          <a:noFill/>
          <a:ln>
            <a:noFill/>
          </a:ln>
        </p:spPr>
      </p:pic>
      <p:pic>
        <p:nvPicPr>
          <p:cNvPr id="317" name="Google Shape;317;p23"/>
          <p:cNvPicPr preferRelativeResize="0"/>
          <p:nvPr/>
        </p:nvPicPr>
        <p:blipFill>
          <a:blip r:embed="rId22">
            <a:alphaModFix/>
          </a:blip>
          <a:stretch>
            <a:fillRect/>
          </a:stretch>
        </p:blipFill>
        <p:spPr>
          <a:xfrm>
            <a:off x="3215252" y="3670307"/>
            <a:ext cx="521171" cy="464171"/>
          </a:xfrm>
          <a:prstGeom prst="rect">
            <a:avLst/>
          </a:prstGeom>
          <a:noFill/>
          <a:ln>
            <a:noFill/>
          </a:ln>
        </p:spPr>
      </p:pic>
      <p:pic>
        <p:nvPicPr>
          <p:cNvPr id="318" name="Google Shape;318;p23"/>
          <p:cNvPicPr preferRelativeResize="0"/>
          <p:nvPr/>
        </p:nvPicPr>
        <p:blipFill>
          <a:blip r:embed="rId23">
            <a:alphaModFix/>
          </a:blip>
          <a:stretch>
            <a:fillRect/>
          </a:stretch>
        </p:blipFill>
        <p:spPr>
          <a:xfrm>
            <a:off x="4495503" y="3733778"/>
            <a:ext cx="575922" cy="337229"/>
          </a:xfrm>
          <a:prstGeom prst="rect">
            <a:avLst/>
          </a:prstGeom>
          <a:noFill/>
          <a:ln>
            <a:noFill/>
          </a:ln>
        </p:spPr>
      </p:pic>
      <p:pic>
        <p:nvPicPr>
          <p:cNvPr id="319" name="Google Shape;319;p23"/>
          <p:cNvPicPr preferRelativeResize="0"/>
          <p:nvPr/>
        </p:nvPicPr>
        <p:blipFill>
          <a:blip r:embed="rId24">
            <a:alphaModFix/>
          </a:blip>
          <a:stretch>
            <a:fillRect/>
          </a:stretch>
        </p:blipFill>
        <p:spPr>
          <a:xfrm>
            <a:off x="940806" y="1099500"/>
            <a:ext cx="421795" cy="378874"/>
          </a:xfrm>
          <a:prstGeom prst="rect">
            <a:avLst/>
          </a:prstGeom>
          <a:noFill/>
          <a:ln>
            <a:noFill/>
          </a:ln>
        </p:spPr>
      </p:pic>
      <p:pic>
        <p:nvPicPr>
          <p:cNvPr id="320" name="Google Shape;320;p23"/>
          <p:cNvPicPr preferRelativeResize="0"/>
          <p:nvPr/>
        </p:nvPicPr>
        <p:blipFill>
          <a:blip r:embed="rId25">
            <a:alphaModFix/>
          </a:blip>
          <a:stretch>
            <a:fillRect/>
          </a:stretch>
        </p:blipFill>
        <p:spPr>
          <a:xfrm>
            <a:off x="4572926" y="1136197"/>
            <a:ext cx="496879" cy="305480"/>
          </a:xfrm>
          <a:prstGeom prst="rect">
            <a:avLst/>
          </a:prstGeom>
          <a:noFill/>
          <a:ln>
            <a:noFill/>
          </a:ln>
        </p:spPr>
      </p:pic>
      <p:pic>
        <p:nvPicPr>
          <p:cNvPr id="321" name="Google Shape;321;p23"/>
          <p:cNvPicPr preferRelativeResize="0"/>
          <p:nvPr/>
        </p:nvPicPr>
        <p:blipFill>
          <a:blip r:embed="rId26">
            <a:alphaModFix/>
          </a:blip>
          <a:stretch>
            <a:fillRect/>
          </a:stretch>
        </p:blipFill>
        <p:spPr>
          <a:xfrm>
            <a:off x="3245177" y="1062802"/>
            <a:ext cx="518962" cy="452269"/>
          </a:xfrm>
          <a:prstGeom prst="rect">
            <a:avLst/>
          </a:prstGeom>
          <a:noFill/>
          <a:ln>
            <a:noFill/>
          </a:ln>
        </p:spPr>
      </p:pic>
      <p:pic>
        <p:nvPicPr>
          <p:cNvPr id="322" name="Google Shape;322;p23"/>
          <p:cNvPicPr preferRelativeResize="0"/>
          <p:nvPr/>
        </p:nvPicPr>
        <p:blipFill>
          <a:blip r:embed="rId27">
            <a:alphaModFix/>
          </a:blip>
          <a:stretch>
            <a:fillRect/>
          </a:stretch>
        </p:blipFill>
        <p:spPr>
          <a:xfrm>
            <a:off x="2038887" y="1047925"/>
            <a:ext cx="412961" cy="482023"/>
          </a:xfrm>
          <a:prstGeom prst="rect">
            <a:avLst/>
          </a:prstGeom>
          <a:noFill/>
          <a:ln>
            <a:noFill/>
          </a:ln>
        </p:spPr>
      </p:pic>
      <p:pic>
        <p:nvPicPr>
          <p:cNvPr id="323" name="Google Shape;323;p23"/>
          <p:cNvPicPr preferRelativeResize="0"/>
          <p:nvPr/>
        </p:nvPicPr>
        <p:blipFill>
          <a:blip r:embed="rId28">
            <a:alphaModFix/>
          </a:blip>
          <a:stretch>
            <a:fillRect/>
          </a:stretch>
        </p:blipFill>
        <p:spPr>
          <a:xfrm>
            <a:off x="3930030" y="1104459"/>
            <a:ext cx="477004" cy="368956"/>
          </a:xfrm>
          <a:prstGeom prst="rect">
            <a:avLst/>
          </a:prstGeom>
          <a:noFill/>
          <a:ln>
            <a:noFill/>
          </a:ln>
        </p:spPr>
      </p:pic>
      <p:pic>
        <p:nvPicPr>
          <p:cNvPr id="324" name="Google Shape;324;p23"/>
          <p:cNvPicPr preferRelativeResize="0"/>
          <p:nvPr/>
        </p:nvPicPr>
        <p:blipFill>
          <a:blip r:embed="rId29">
            <a:alphaModFix/>
          </a:blip>
          <a:stretch>
            <a:fillRect/>
          </a:stretch>
        </p:blipFill>
        <p:spPr>
          <a:xfrm>
            <a:off x="3850961" y="1672566"/>
            <a:ext cx="530004" cy="402678"/>
          </a:xfrm>
          <a:prstGeom prst="rect">
            <a:avLst/>
          </a:prstGeom>
          <a:noFill/>
          <a:ln>
            <a:noFill/>
          </a:ln>
        </p:spPr>
      </p:pic>
      <p:pic>
        <p:nvPicPr>
          <p:cNvPr id="325" name="Google Shape;325;p23"/>
          <p:cNvPicPr preferRelativeResize="0"/>
          <p:nvPr/>
        </p:nvPicPr>
        <p:blipFill>
          <a:blip r:embed="rId30">
            <a:alphaModFix/>
          </a:blip>
          <a:stretch>
            <a:fillRect/>
          </a:stretch>
        </p:blipFill>
        <p:spPr>
          <a:xfrm>
            <a:off x="2617740" y="1081647"/>
            <a:ext cx="461545" cy="414580"/>
          </a:xfrm>
          <a:prstGeom prst="rect">
            <a:avLst/>
          </a:prstGeom>
          <a:noFill/>
          <a:ln>
            <a:noFill/>
          </a:ln>
        </p:spPr>
      </p:pic>
      <p:pic>
        <p:nvPicPr>
          <p:cNvPr id="326" name="Google Shape;326;p23"/>
          <p:cNvPicPr preferRelativeResize="0"/>
          <p:nvPr/>
        </p:nvPicPr>
        <p:blipFill>
          <a:blip r:embed="rId31">
            <a:alphaModFix/>
          </a:blip>
          <a:stretch>
            <a:fillRect/>
          </a:stretch>
        </p:blipFill>
        <p:spPr>
          <a:xfrm>
            <a:off x="1528492" y="1123303"/>
            <a:ext cx="344503" cy="331267"/>
          </a:xfrm>
          <a:prstGeom prst="rect">
            <a:avLst/>
          </a:prstGeom>
          <a:noFill/>
          <a:ln>
            <a:noFill/>
          </a:ln>
        </p:spPr>
      </p:pic>
      <p:pic>
        <p:nvPicPr>
          <p:cNvPr id="327" name="Google Shape;327;p23"/>
          <p:cNvPicPr preferRelativeResize="0"/>
          <p:nvPr/>
        </p:nvPicPr>
        <p:blipFill>
          <a:blip r:embed="rId32">
            <a:alphaModFix/>
          </a:blip>
          <a:stretch>
            <a:fillRect/>
          </a:stretch>
        </p:blipFill>
        <p:spPr>
          <a:xfrm>
            <a:off x="2689960" y="1689427"/>
            <a:ext cx="410753" cy="368956"/>
          </a:xfrm>
          <a:prstGeom prst="rect">
            <a:avLst/>
          </a:prstGeom>
          <a:noFill/>
          <a:ln>
            <a:noFill/>
          </a:ln>
        </p:spPr>
      </p:pic>
      <p:pic>
        <p:nvPicPr>
          <p:cNvPr id="328" name="Google Shape;328;p23"/>
          <p:cNvPicPr preferRelativeResize="0"/>
          <p:nvPr/>
        </p:nvPicPr>
        <p:blipFill>
          <a:blip r:embed="rId33">
            <a:alphaModFix/>
          </a:blip>
          <a:stretch>
            <a:fillRect/>
          </a:stretch>
        </p:blipFill>
        <p:spPr>
          <a:xfrm>
            <a:off x="2133751" y="1692402"/>
            <a:ext cx="441670" cy="363005"/>
          </a:xfrm>
          <a:prstGeom prst="rect">
            <a:avLst/>
          </a:prstGeom>
          <a:noFill/>
          <a:ln>
            <a:noFill/>
          </a:ln>
        </p:spPr>
      </p:pic>
      <p:pic>
        <p:nvPicPr>
          <p:cNvPr id="329" name="Google Shape;329;p23"/>
          <p:cNvPicPr preferRelativeResize="0"/>
          <p:nvPr/>
        </p:nvPicPr>
        <p:blipFill>
          <a:blip r:embed="rId34">
            <a:alphaModFix/>
          </a:blip>
          <a:stretch>
            <a:fillRect/>
          </a:stretch>
        </p:blipFill>
        <p:spPr>
          <a:xfrm>
            <a:off x="950670" y="2270418"/>
            <a:ext cx="415170" cy="370940"/>
          </a:xfrm>
          <a:prstGeom prst="rect">
            <a:avLst/>
          </a:prstGeom>
          <a:noFill/>
          <a:ln>
            <a:noFill/>
          </a:ln>
        </p:spPr>
      </p:pic>
      <p:pic>
        <p:nvPicPr>
          <p:cNvPr id="330" name="Google Shape;330;p23"/>
          <p:cNvPicPr preferRelativeResize="0"/>
          <p:nvPr/>
        </p:nvPicPr>
        <p:blipFill>
          <a:blip r:embed="rId35">
            <a:alphaModFix/>
          </a:blip>
          <a:stretch>
            <a:fillRect/>
          </a:stretch>
        </p:blipFill>
        <p:spPr>
          <a:xfrm>
            <a:off x="1531168" y="1633885"/>
            <a:ext cx="488045" cy="480040"/>
          </a:xfrm>
          <a:prstGeom prst="rect">
            <a:avLst/>
          </a:prstGeom>
          <a:noFill/>
          <a:ln>
            <a:noFill/>
          </a:ln>
        </p:spPr>
      </p:pic>
      <p:pic>
        <p:nvPicPr>
          <p:cNvPr id="331" name="Google Shape;331;p23"/>
          <p:cNvPicPr preferRelativeResize="0"/>
          <p:nvPr/>
        </p:nvPicPr>
        <p:blipFill>
          <a:blip r:embed="rId36">
            <a:alphaModFix/>
          </a:blip>
          <a:stretch>
            <a:fillRect/>
          </a:stretch>
        </p:blipFill>
        <p:spPr>
          <a:xfrm>
            <a:off x="4570345" y="2234712"/>
            <a:ext cx="426212" cy="442351"/>
          </a:xfrm>
          <a:prstGeom prst="rect">
            <a:avLst/>
          </a:prstGeom>
          <a:noFill/>
          <a:ln>
            <a:noFill/>
          </a:ln>
        </p:spPr>
      </p:pic>
      <p:pic>
        <p:nvPicPr>
          <p:cNvPr id="332" name="Google Shape;332;p23"/>
          <p:cNvPicPr preferRelativeResize="0"/>
          <p:nvPr/>
        </p:nvPicPr>
        <p:blipFill>
          <a:blip r:embed="rId37">
            <a:alphaModFix/>
          </a:blip>
          <a:stretch>
            <a:fillRect/>
          </a:stretch>
        </p:blipFill>
        <p:spPr>
          <a:xfrm>
            <a:off x="3947558" y="2240663"/>
            <a:ext cx="477004" cy="430449"/>
          </a:xfrm>
          <a:prstGeom prst="rect">
            <a:avLst/>
          </a:prstGeom>
          <a:noFill/>
          <a:ln>
            <a:noFill/>
          </a:ln>
        </p:spPr>
      </p:pic>
      <p:pic>
        <p:nvPicPr>
          <p:cNvPr id="333" name="Google Shape;333;p23"/>
          <p:cNvPicPr preferRelativeResize="0"/>
          <p:nvPr/>
        </p:nvPicPr>
        <p:blipFill>
          <a:blip r:embed="rId38">
            <a:alphaModFix/>
          </a:blip>
          <a:stretch>
            <a:fillRect/>
          </a:stretch>
        </p:blipFill>
        <p:spPr>
          <a:xfrm>
            <a:off x="899875" y="1703312"/>
            <a:ext cx="516754" cy="341185"/>
          </a:xfrm>
          <a:prstGeom prst="rect">
            <a:avLst/>
          </a:prstGeom>
          <a:noFill/>
          <a:ln>
            <a:noFill/>
          </a:ln>
        </p:spPr>
      </p:pic>
      <p:pic>
        <p:nvPicPr>
          <p:cNvPr id="334" name="Google Shape;334;p23"/>
          <p:cNvPicPr preferRelativeResize="0"/>
          <p:nvPr/>
        </p:nvPicPr>
        <p:blipFill>
          <a:blip r:embed="rId39">
            <a:alphaModFix/>
          </a:blip>
          <a:stretch>
            <a:fillRect/>
          </a:stretch>
        </p:blipFill>
        <p:spPr>
          <a:xfrm>
            <a:off x="3331397" y="2244630"/>
            <a:ext cx="470379" cy="422514"/>
          </a:xfrm>
          <a:prstGeom prst="rect">
            <a:avLst/>
          </a:prstGeom>
          <a:noFill/>
          <a:ln>
            <a:noFill/>
          </a:ln>
        </p:spPr>
      </p:pic>
      <p:pic>
        <p:nvPicPr>
          <p:cNvPr id="335" name="Google Shape;335;p23"/>
          <p:cNvPicPr preferRelativeResize="0"/>
          <p:nvPr/>
        </p:nvPicPr>
        <p:blipFill>
          <a:blip r:embed="rId40">
            <a:alphaModFix/>
          </a:blip>
          <a:stretch>
            <a:fillRect/>
          </a:stretch>
        </p:blipFill>
        <p:spPr>
          <a:xfrm>
            <a:off x="2743945" y="2284303"/>
            <a:ext cx="441670" cy="343169"/>
          </a:xfrm>
          <a:prstGeom prst="rect">
            <a:avLst/>
          </a:prstGeom>
          <a:noFill/>
          <a:ln>
            <a:noFill/>
          </a:ln>
        </p:spPr>
      </p:pic>
      <p:pic>
        <p:nvPicPr>
          <p:cNvPr id="336" name="Google Shape;336;p23"/>
          <p:cNvPicPr preferRelativeResize="0"/>
          <p:nvPr/>
        </p:nvPicPr>
        <p:blipFill>
          <a:blip r:embed="rId41">
            <a:alphaModFix/>
          </a:blip>
          <a:stretch>
            <a:fillRect/>
          </a:stretch>
        </p:blipFill>
        <p:spPr>
          <a:xfrm>
            <a:off x="2101283" y="2243639"/>
            <a:ext cx="496879" cy="424498"/>
          </a:xfrm>
          <a:prstGeom prst="rect">
            <a:avLst/>
          </a:prstGeom>
          <a:noFill/>
          <a:ln>
            <a:noFill/>
          </a:ln>
        </p:spPr>
      </p:pic>
      <p:pic>
        <p:nvPicPr>
          <p:cNvPr id="337" name="Google Shape;337;p23"/>
          <p:cNvPicPr preferRelativeResize="0"/>
          <p:nvPr/>
        </p:nvPicPr>
        <p:blipFill>
          <a:blip r:embed="rId42">
            <a:alphaModFix/>
          </a:blip>
          <a:stretch>
            <a:fillRect/>
          </a:stretch>
        </p:blipFill>
        <p:spPr>
          <a:xfrm>
            <a:off x="1511622" y="2238680"/>
            <a:ext cx="443878" cy="434416"/>
          </a:xfrm>
          <a:prstGeom prst="rect">
            <a:avLst/>
          </a:prstGeom>
          <a:noFill/>
          <a:ln>
            <a:noFill/>
          </a:ln>
        </p:spPr>
      </p:pic>
      <p:pic>
        <p:nvPicPr>
          <p:cNvPr id="338" name="Google Shape;338;p23"/>
          <p:cNvPicPr preferRelativeResize="0"/>
          <p:nvPr/>
        </p:nvPicPr>
        <p:blipFill>
          <a:blip r:embed="rId43">
            <a:alphaModFix/>
          </a:blip>
          <a:stretch>
            <a:fillRect/>
          </a:stretch>
        </p:blipFill>
        <p:spPr>
          <a:xfrm>
            <a:off x="3215252" y="1641820"/>
            <a:ext cx="521171" cy="464171"/>
          </a:xfrm>
          <a:prstGeom prst="rect">
            <a:avLst/>
          </a:prstGeom>
          <a:noFill/>
          <a:ln>
            <a:noFill/>
          </a:ln>
        </p:spPr>
      </p:pic>
      <p:pic>
        <p:nvPicPr>
          <p:cNvPr id="339" name="Google Shape;339;p23"/>
          <p:cNvPicPr preferRelativeResize="0"/>
          <p:nvPr/>
        </p:nvPicPr>
        <p:blipFill>
          <a:blip r:embed="rId44">
            <a:alphaModFix/>
          </a:blip>
          <a:stretch>
            <a:fillRect/>
          </a:stretch>
        </p:blipFill>
        <p:spPr>
          <a:xfrm>
            <a:off x="4495503" y="1705291"/>
            <a:ext cx="575922" cy="337229"/>
          </a:xfrm>
          <a:prstGeom prst="rect">
            <a:avLst/>
          </a:prstGeom>
          <a:noFill/>
          <a:ln>
            <a:noFill/>
          </a:ln>
        </p:spPr>
      </p:pic>
      <p:sp>
        <p:nvSpPr>
          <p:cNvPr id="340" name="Google Shape;340;p23"/>
          <p:cNvSpPr txBox="1"/>
          <p:nvPr/>
        </p:nvSpPr>
        <p:spPr>
          <a:xfrm>
            <a:off x="5616475" y="2102075"/>
            <a:ext cx="2999100" cy="48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800">
                <a:solidFill>
                  <a:schemeClr val="dk2"/>
                </a:solidFill>
              </a:rPr>
              <a:t>Positivo</a:t>
            </a:r>
            <a:endParaRPr sz="1800">
              <a:solidFill>
                <a:schemeClr val="dk2"/>
              </a:solidFill>
            </a:endParaRPr>
          </a:p>
        </p:txBody>
      </p:sp>
      <p:sp>
        <p:nvSpPr>
          <p:cNvPr id="341" name="Google Shape;341;p23"/>
          <p:cNvSpPr txBox="1"/>
          <p:nvPr/>
        </p:nvSpPr>
        <p:spPr>
          <a:xfrm>
            <a:off x="5616475" y="4243325"/>
            <a:ext cx="2999100" cy="48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800">
                <a:solidFill>
                  <a:schemeClr val="lt1"/>
                </a:solidFill>
              </a:rPr>
              <a:t>Negativo</a:t>
            </a:r>
            <a:endParaRPr sz="1800">
              <a:solidFill>
                <a:schemeClr val="lt1"/>
              </a:solidFill>
            </a:endParaRPr>
          </a:p>
        </p:txBody>
      </p:sp>
      <p:pic>
        <p:nvPicPr>
          <p:cNvPr id="342" name="Google Shape;342;p23"/>
          <p:cNvPicPr preferRelativeResize="0"/>
          <p:nvPr/>
        </p:nvPicPr>
        <p:blipFill>
          <a:blip r:embed="rId45">
            <a:alphaModFix/>
          </a:blip>
          <a:stretch>
            <a:fillRect/>
          </a:stretch>
        </p:blipFill>
        <p:spPr>
          <a:xfrm>
            <a:off x="779078" y="349383"/>
            <a:ext cx="410775" cy="410775"/>
          </a:xfrm>
          <a:prstGeom prst="rect">
            <a:avLst/>
          </a:prstGeom>
          <a:noFill/>
          <a:ln>
            <a:noFill/>
          </a:ln>
        </p:spPr>
      </p:pic>
      <p:pic>
        <p:nvPicPr>
          <p:cNvPr id="343" name="Google Shape;343;p23" title="café pistacho.png"/>
          <p:cNvPicPr preferRelativeResize="0"/>
          <p:nvPr/>
        </p:nvPicPr>
        <p:blipFill rotWithShape="1">
          <a:blip r:embed="rId46">
            <a:alphaModFix/>
          </a:blip>
          <a:srcRect l="21132" t="17594" r="11843" b="26797"/>
          <a:stretch/>
        </p:blipFill>
        <p:spPr>
          <a:xfrm rot="19621902">
            <a:off x="6133882" y="3649639"/>
            <a:ext cx="5260040" cy="311112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8">
          <a:extLst>
            <a:ext uri="{FF2B5EF4-FFF2-40B4-BE49-F238E27FC236}">
              <a16:creationId xmlns:a16="http://schemas.microsoft.com/office/drawing/2014/main" id="{A383A9FF-1FBF-415A-4D1F-97B70ECE42C2}"/>
            </a:ext>
          </a:extLst>
        </p:cNvPr>
        <p:cNvGrpSpPr/>
        <p:nvPr/>
      </p:nvGrpSpPr>
      <p:grpSpPr>
        <a:xfrm>
          <a:off x="0" y="0"/>
          <a:ext cx="0" cy="0"/>
          <a:chOff x="0" y="0"/>
          <a:chExt cx="0" cy="0"/>
        </a:xfrm>
      </p:grpSpPr>
      <p:sp>
        <p:nvSpPr>
          <p:cNvPr id="290" name="Google Shape;290;p23">
            <a:extLst>
              <a:ext uri="{FF2B5EF4-FFF2-40B4-BE49-F238E27FC236}">
                <a16:creationId xmlns:a16="http://schemas.microsoft.com/office/drawing/2014/main" id="{315B871A-FEFB-5CA4-55A4-85247EC4A0CF}"/>
              </a:ext>
            </a:extLst>
          </p:cNvPr>
          <p:cNvSpPr/>
          <p:nvPr/>
        </p:nvSpPr>
        <p:spPr>
          <a:xfrm>
            <a:off x="8615604" y="179675"/>
            <a:ext cx="303000" cy="303000"/>
          </a:xfrm>
          <a:prstGeom prst="roundRect">
            <a:avLst>
              <a:gd name="adj" fmla="val 16667"/>
            </a:avLst>
          </a:prstGeom>
          <a:solidFill>
            <a:srgbClr val="C4D6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91" name="Google Shape;291;p23">
            <a:extLst>
              <a:ext uri="{FF2B5EF4-FFF2-40B4-BE49-F238E27FC236}">
                <a16:creationId xmlns:a16="http://schemas.microsoft.com/office/drawing/2014/main" id="{E7F08323-1D43-F82E-091B-40501900EBF0}"/>
              </a:ext>
            </a:extLst>
          </p:cNvPr>
          <p:cNvGrpSpPr/>
          <p:nvPr/>
        </p:nvGrpSpPr>
        <p:grpSpPr>
          <a:xfrm>
            <a:off x="8661541" y="234984"/>
            <a:ext cx="210825" cy="192235"/>
            <a:chOff x="1293114" y="583934"/>
            <a:chExt cx="3962876" cy="3613434"/>
          </a:xfrm>
        </p:grpSpPr>
        <p:sp>
          <p:nvSpPr>
            <p:cNvPr id="292" name="Google Shape;292;p23">
              <a:extLst>
                <a:ext uri="{FF2B5EF4-FFF2-40B4-BE49-F238E27FC236}">
                  <a16:creationId xmlns:a16="http://schemas.microsoft.com/office/drawing/2014/main" id="{2D30CB93-73C5-B524-A887-22FD7B5EEC45}"/>
                </a:ext>
              </a:extLst>
            </p:cNvPr>
            <p:cNvSpPr/>
            <p:nvPr/>
          </p:nvSpPr>
          <p:spPr>
            <a:xfrm>
              <a:off x="2535554" y="2387618"/>
              <a:ext cx="1485900" cy="1809750"/>
            </a:xfrm>
            <a:custGeom>
              <a:avLst/>
              <a:gdLst/>
              <a:ahLst/>
              <a:cxnLst/>
              <a:rect l="l" t="t" r="r" b="b"/>
              <a:pathLst>
                <a:path w="1485900" h="1809750" extrusionOk="0">
                  <a:moveTo>
                    <a:pt x="7144" y="395829"/>
                  </a:moveTo>
                  <a:cubicBezTo>
                    <a:pt x="6921" y="218294"/>
                    <a:pt x="135496" y="66804"/>
                    <a:pt x="310706" y="38165"/>
                  </a:cubicBezTo>
                  <a:lnTo>
                    <a:pt x="314515" y="37498"/>
                  </a:lnTo>
                  <a:cubicBezTo>
                    <a:pt x="453197" y="16356"/>
                    <a:pt x="593335" y="6227"/>
                    <a:pt x="733615" y="7209"/>
                  </a:cubicBezTo>
                  <a:cubicBezTo>
                    <a:pt x="877825" y="7209"/>
                    <a:pt x="998315" y="26894"/>
                    <a:pt x="1095089" y="66264"/>
                  </a:cubicBezTo>
                  <a:cubicBezTo>
                    <a:pt x="1191864" y="105634"/>
                    <a:pt x="1269047" y="160784"/>
                    <a:pt x="1326643" y="231713"/>
                  </a:cubicBezTo>
                  <a:cubicBezTo>
                    <a:pt x="1385961" y="306980"/>
                    <a:pt x="1427449" y="394712"/>
                    <a:pt x="1447991" y="488317"/>
                  </a:cubicBezTo>
                  <a:cubicBezTo>
                    <a:pt x="1472560" y="596296"/>
                    <a:pt x="1484483" y="706766"/>
                    <a:pt x="1483519" y="817501"/>
                  </a:cubicBezTo>
                  <a:lnTo>
                    <a:pt x="1483519" y="1696753"/>
                  </a:lnTo>
                  <a:cubicBezTo>
                    <a:pt x="1483414" y="1759301"/>
                    <a:pt x="1432626" y="1809921"/>
                    <a:pt x="1370078" y="1809817"/>
                  </a:cubicBezTo>
                  <a:cubicBezTo>
                    <a:pt x="1369919" y="1809817"/>
                    <a:pt x="1369760" y="1809816"/>
                    <a:pt x="1369600" y="1809815"/>
                  </a:cubicBezTo>
                  <a:lnTo>
                    <a:pt x="1074325" y="1809815"/>
                  </a:lnTo>
                  <a:lnTo>
                    <a:pt x="1074325" y="881413"/>
                  </a:lnTo>
                  <a:cubicBezTo>
                    <a:pt x="1075454" y="800566"/>
                    <a:pt x="1069270" y="719783"/>
                    <a:pt x="1055848" y="640050"/>
                  </a:cubicBezTo>
                  <a:cubicBezTo>
                    <a:pt x="1043369" y="573375"/>
                    <a:pt x="1023081" y="519654"/>
                    <a:pt x="995077" y="478125"/>
                  </a:cubicBezTo>
                  <a:cubicBezTo>
                    <a:pt x="967119" y="436545"/>
                    <a:pt x="926951" y="404664"/>
                    <a:pt x="880111" y="386875"/>
                  </a:cubicBezTo>
                  <a:cubicBezTo>
                    <a:pt x="831913" y="367825"/>
                    <a:pt x="772668" y="358300"/>
                    <a:pt x="702945" y="358300"/>
                  </a:cubicBezTo>
                  <a:cubicBezTo>
                    <a:pt x="648829" y="358248"/>
                    <a:pt x="594758" y="361428"/>
                    <a:pt x="541020" y="367825"/>
                  </a:cubicBezTo>
                  <a:cubicBezTo>
                    <a:pt x="484632" y="374683"/>
                    <a:pt x="442976" y="380335"/>
                    <a:pt x="416052" y="384780"/>
                  </a:cubicBezTo>
                  <a:lnTo>
                    <a:pt x="416052" y="1694563"/>
                  </a:lnTo>
                  <a:cubicBezTo>
                    <a:pt x="416263" y="1758004"/>
                    <a:pt x="365004" y="1809604"/>
                    <a:pt x="301563" y="1809815"/>
                  </a:cubicBezTo>
                  <a:cubicBezTo>
                    <a:pt x="301372" y="1809815"/>
                    <a:pt x="301181" y="1809815"/>
                    <a:pt x="300991" y="1809815"/>
                  </a:cubicBezTo>
                  <a:lnTo>
                    <a:pt x="7144" y="1809815"/>
                  </a:lnTo>
                  <a:close/>
                </a:path>
              </a:pathLst>
            </a:custGeom>
            <a:solidFill>
              <a:srgbClr val="1B4E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293" name="Google Shape;293;p23">
              <a:extLst>
                <a:ext uri="{FF2B5EF4-FFF2-40B4-BE49-F238E27FC236}">
                  <a16:creationId xmlns:a16="http://schemas.microsoft.com/office/drawing/2014/main" id="{082989BD-4066-CDD7-4F92-702C2F2E036D}"/>
                </a:ext>
              </a:extLst>
            </p:cNvPr>
            <p:cNvSpPr/>
            <p:nvPr/>
          </p:nvSpPr>
          <p:spPr>
            <a:xfrm>
              <a:off x="1293114" y="1073519"/>
              <a:ext cx="1238250" cy="1257300"/>
            </a:xfrm>
            <a:custGeom>
              <a:avLst/>
              <a:gdLst/>
              <a:ahLst/>
              <a:cxnLst/>
              <a:rect l="l" t="t" r="r" b="b"/>
              <a:pathLst>
                <a:path w="1238250" h="1257300" extrusionOk="0">
                  <a:moveTo>
                    <a:pt x="1055941" y="850297"/>
                  </a:moveTo>
                  <a:cubicBezTo>
                    <a:pt x="526923" y="726472"/>
                    <a:pt x="425005" y="294894"/>
                    <a:pt x="408241" y="193834"/>
                  </a:cubicBezTo>
                  <a:cubicBezTo>
                    <a:pt x="400847" y="88775"/>
                    <a:pt x="313535" y="7283"/>
                    <a:pt x="208216" y="7144"/>
                  </a:cubicBezTo>
                  <a:cubicBezTo>
                    <a:pt x="97325" y="6986"/>
                    <a:pt x="7302" y="96754"/>
                    <a:pt x="7144" y="207645"/>
                  </a:cubicBezTo>
                  <a:cubicBezTo>
                    <a:pt x="7144" y="207772"/>
                    <a:pt x="7144" y="207899"/>
                    <a:pt x="7144" y="208026"/>
                  </a:cubicBezTo>
                  <a:cubicBezTo>
                    <a:pt x="7174" y="222240"/>
                    <a:pt x="8674" y="236413"/>
                    <a:pt x="11620" y="250317"/>
                  </a:cubicBezTo>
                  <a:cubicBezTo>
                    <a:pt x="189262" y="1158240"/>
                    <a:pt x="999839" y="1247965"/>
                    <a:pt x="999839" y="1247965"/>
                  </a:cubicBezTo>
                  <a:lnTo>
                    <a:pt x="999839" y="1247965"/>
                  </a:lnTo>
                  <a:cubicBezTo>
                    <a:pt x="1011519" y="1250187"/>
                    <a:pt x="1023382" y="1251303"/>
                    <a:pt x="1035272" y="1251299"/>
                  </a:cubicBezTo>
                  <a:cubicBezTo>
                    <a:pt x="1146163" y="1251457"/>
                    <a:pt x="1236187" y="1161690"/>
                    <a:pt x="1236345" y="1050798"/>
                  </a:cubicBezTo>
                  <a:cubicBezTo>
                    <a:pt x="1236346" y="1050576"/>
                    <a:pt x="1236345" y="1050354"/>
                    <a:pt x="1236345" y="1050131"/>
                  </a:cubicBezTo>
                  <a:cubicBezTo>
                    <a:pt x="1236457" y="947142"/>
                    <a:pt x="1158664" y="860751"/>
                    <a:pt x="1056227" y="850106"/>
                  </a:cubicBezTo>
                </a:path>
              </a:pathLst>
            </a:custGeom>
            <a:solidFill>
              <a:srgbClr val="1B4E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294" name="Google Shape;294;p23">
              <a:extLst>
                <a:ext uri="{FF2B5EF4-FFF2-40B4-BE49-F238E27FC236}">
                  <a16:creationId xmlns:a16="http://schemas.microsoft.com/office/drawing/2014/main" id="{49B92981-3563-2BE4-F134-08BC83BCA555}"/>
                </a:ext>
              </a:extLst>
            </p:cNvPr>
            <p:cNvSpPr/>
            <p:nvPr/>
          </p:nvSpPr>
          <p:spPr>
            <a:xfrm>
              <a:off x="4017740" y="1073520"/>
              <a:ext cx="1238250" cy="1257300"/>
            </a:xfrm>
            <a:custGeom>
              <a:avLst/>
              <a:gdLst/>
              <a:ahLst/>
              <a:cxnLst/>
              <a:rect l="l" t="t" r="r" b="b"/>
              <a:pathLst>
                <a:path w="1238250" h="1257300" extrusionOk="0">
                  <a:moveTo>
                    <a:pt x="187547" y="850296"/>
                  </a:moveTo>
                  <a:cubicBezTo>
                    <a:pt x="716661" y="726471"/>
                    <a:pt x="818578" y="294894"/>
                    <a:pt x="835247" y="193834"/>
                  </a:cubicBezTo>
                  <a:cubicBezTo>
                    <a:pt x="842641" y="88775"/>
                    <a:pt x="929954" y="7283"/>
                    <a:pt x="1035272" y="7144"/>
                  </a:cubicBezTo>
                  <a:cubicBezTo>
                    <a:pt x="1146216" y="7091"/>
                    <a:pt x="1236197" y="96987"/>
                    <a:pt x="1236249" y="207931"/>
                  </a:cubicBezTo>
                  <a:cubicBezTo>
                    <a:pt x="1236249" y="207963"/>
                    <a:pt x="1236249" y="207994"/>
                    <a:pt x="1236249" y="208026"/>
                  </a:cubicBezTo>
                  <a:cubicBezTo>
                    <a:pt x="1236219" y="222240"/>
                    <a:pt x="1234719" y="236412"/>
                    <a:pt x="1231773" y="250317"/>
                  </a:cubicBezTo>
                  <a:cubicBezTo>
                    <a:pt x="1054132" y="1158240"/>
                    <a:pt x="243554" y="1247965"/>
                    <a:pt x="243554" y="1247965"/>
                  </a:cubicBezTo>
                  <a:lnTo>
                    <a:pt x="243554" y="1247965"/>
                  </a:lnTo>
                  <a:cubicBezTo>
                    <a:pt x="231873" y="1250180"/>
                    <a:pt x="220010" y="1251296"/>
                    <a:pt x="208121" y="1251299"/>
                  </a:cubicBezTo>
                  <a:cubicBezTo>
                    <a:pt x="97177" y="1251352"/>
                    <a:pt x="7196" y="1161456"/>
                    <a:pt x="7144" y="1050512"/>
                  </a:cubicBezTo>
                  <a:cubicBezTo>
                    <a:pt x="7144" y="1050385"/>
                    <a:pt x="7144" y="1050258"/>
                    <a:pt x="7144" y="1050131"/>
                  </a:cubicBezTo>
                  <a:cubicBezTo>
                    <a:pt x="7026" y="947175"/>
                    <a:pt x="84767" y="860797"/>
                    <a:pt x="187167" y="850106"/>
                  </a:cubicBezTo>
                </a:path>
              </a:pathLst>
            </a:custGeom>
            <a:solidFill>
              <a:srgbClr val="1B4E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295" name="Google Shape;295;p23">
              <a:extLst>
                <a:ext uri="{FF2B5EF4-FFF2-40B4-BE49-F238E27FC236}">
                  <a16:creationId xmlns:a16="http://schemas.microsoft.com/office/drawing/2014/main" id="{6E9E9146-B4DC-67DB-F030-8E8943F4C38E}"/>
                </a:ext>
              </a:extLst>
            </p:cNvPr>
            <p:cNvSpPr/>
            <p:nvPr/>
          </p:nvSpPr>
          <p:spPr>
            <a:xfrm>
              <a:off x="2501646" y="583934"/>
              <a:ext cx="1562100" cy="1562100"/>
            </a:xfrm>
            <a:custGeom>
              <a:avLst/>
              <a:gdLst/>
              <a:ahLst/>
              <a:cxnLst/>
              <a:rect l="l" t="t" r="r" b="b"/>
              <a:pathLst>
                <a:path w="1562100" h="1562100" extrusionOk="0">
                  <a:moveTo>
                    <a:pt x="784098" y="7144"/>
                  </a:moveTo>
                  <a:cubicBezTo>
                    <a:pt x="355073" y="7144"/>
                    <a:pt x="7249" y="354882"/>
                    <a:pt x="7144" y="783907"/>
                  </a:cubicBezTo>
                  <a:cubicBezTo>
                    <a:pt x="7301" y="1212881"/>
                    <a:pt x="355125" y="1560533"/>
                    <a:pt x="784098" y="1560481"/>
                  </a:cubicBezTo>
                  <a:cubicBezTo>
                    <a:pt x="1213093" y="1560744"/>
                    <a:pt x="1561075" y="1213188"/>
                    <a:pt x="1561338" y="784193"/>
                  </a:cubicBezTo>
                  <a:cubicBezTo>
                    <a:pt x="1561338" y="784098"/>
                    <a:pt x="1561338" y="784003"/>
                    <a:pt x="1561338" y="783907"/>
                  </a:cubicBezTo>
                  <a:cubicBezTo>
                    <a:pt x="1561286" y="354897"/>
                    <a:pt x="1213489" y="7144"/>
                    <a:pt x="784479" y="7144"/>
                  </a:cubicBezTo>
                  <a:moveTo>
                    <a:pt x="784479" y="1235107"/>
                  </a:moveTo>
                  <a:cubicBezTo>
                    <a:pt x="535184" y="1235369"/>
                    <a:pt x="332876" y="1033489"/>
                    <a:pt x="332613" y="784193"/>
                  </a:cubicBezTo>
                  <a:cubicBezTo>
                    <a:pt x="332613" y="784098"/>
                    <a:pt x="332613" y="784003"/>
                    <a:pt x="332613" y="783907"/>
                  </a:cubicBezTo>
                  <a:cubicBezTo>
                    <a:pt x="332665" y="534596"/>
                    <a:pt x="534787" y="332518"/>
                    <a:pt x="784098" y="332518"/>
                  </a:cubicBezTo>
                  <a:cubicBezTo>
                    <a:pt x="1033393" y="332518"/>
                    <a:pt x="1235488" y="534612"/>
                    <a:pt x="1235488" y="783907"/>
                  </a:cubicBezTo>
                  <a:cubicBezTo>
                    <a:pt x="1235436" y="1033150"/>
                    <a:pt x="1033341" y="1235160"/>
                    <a:pt x="784098" y="1235107"/>
                  </a:cubicBezTo>
                </a:path>
              </a:pathLst>
            </a:custGeom>
            <a:solidFill>
              <a:srgbClr val="1B4E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grpSp>
      <p:sp>
        <p:nvSpPr>
          <p:cNvPr id="296" name="Google Shape;296;p23">
            <a:extLst>
              <a:ext uri="{FF2B5EF4-FFF2-40B4-BE49-F238E27FC236}">
                <a16:creationId xmlns:a16="http://schemas.microsoft.com/office/drawing/2014/main" id="{5C9166A9-0B19-7383-E1FD-5D941CF3E459}"/>
              </a:ext>
            </a:extLst>
          </p:cNvPr>
          <p:cNvSpPr txBox="1"/>
          <p:nvPr/>
        </p:nvSpPr>
        <p:spPr>
          <a:xfrm>
            <a:off x="1281913" y="238537"/>
            <a:ext cx="2969045" cy="66481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sz="3200">
                <a:solidFill>
                  <a:srgbClr val="005744"/>
                </a:solidFill>
                <a:latin typeface="Rubik Black"/>
                <a:ea typeface="Rubik Black"/>
                <a:cs typeface="Rubik Black"/>
                <a:sym typeface="Rubik Black"/>
              </a:rPr>
              <a:t>TEXTURAS</a:t>
            </a:r>
            <a:endParaRPr sz="3500">
              <a:solidFill>
                <a:srgbClr val="005744"/>
              </a:solidFill>
              <a:latin typeface="Rubik Black"/>
              <a:ea typeface="Rubik Black"/>
              <a:cs typeface="Rubik Black"/>
              <a:sym typeface="Rubik Black"/>
            </a:endParaRPr>
          </a:p>
        </p:txBody>
      </p:sp>
      <p:cxnSp>
        <p:nvCxnSpPr>
          <p:cNvPr id="297" name="Google Shape;297;p23">
            <a:extLst>
              <a:ext uri="{FF2B5EF4-FFF2-40B4-BE49-F238E27FC236}">
                <a16:creationId xmlns:a16="http://schemas.microsoft.com/office/drawing/2014/main" id="{E4A73BE6-4D84-806C-43F8-1AB7A6030350}"/>
              </a:ext>
            </a:extLst>
          </p:cNvPr>
          <p:cNvCxnSpPr/>
          <p:nvPr/>
        </p:nvCxnSpPr>
        <p:spPr>
          <a:xfrm>
            <a:off x="779075" y="903350"/>
            <a:ext cx="6937500" cy="0"/>
          </a:xfrm>
          <a:prstGeom prst="straightConnector1">
            <a:avLst/>
          </a:prstGeom>
          <a:noFill/>
          <a:ln w="19050" cap="flat" cmpd="sng">
            <a:solidFill>
              <a:srgbClr val="005744"/>
            </a:solidFill>
            <a:prstDash val="solid"/>
            <a:round/>
            <a:headEnd type="none" w="med" len="med"/>
            <a:tailEnd type="triangle" w="med" len="med"/>
          </a:ln>
        </p:spPr>
      </p:cxnSp>
      <p:pic>
        <p:nvPicPr>
          <p:cNvPr id="342" name="Google Shape;342;p23">
            <a:extLst>
              <a:ext uri="{FF2B5EF4-FFF2-40B4-BE49-F238E27FC236}">
                <a16:creationId xmlns:a16="http://schemas.microsoft.com/office/drawing/2014/main" id="{78C5333F-DF91-4F26-87F3-CB1665693B9C}"/>
              </a:ext>
            </a:extLst>
          </p:cNvPr>
          <p:cNvPicPr preferRelativeResize="0"/>
          <p:nvPr/>
        </p:nvPicPr>
        <p:blipFill>
          <a:blip r:embed="rId3">
            <a:alphaModFix/>
          </a:blip>
          <a:stretch>
            <a:fillRect/>
          </a:stretch>
        </p:blipFill>
        <p:spPr>
          <a:xfrm>
            <a:off x="779078" y="349383"/>
            <a:ext cx="410775" cy="410775"/>
          </a:xfrm>
          <a:prstGeom prst="rect">
            <a:avLst/>
          </a:prstGeom>
          <a:noFill/>
          <a:ln>
            <a:noFill/>
          </a:ln>
        </p:spPr>
      </p:pic>
      <p:pic>
        <p:nvPicPr>
          <p:cNvPr id="343" name="Google Shape;343;p23" title="café pistacho.png">
            <a:extLst>
              <a:ext uri="{FF2B5EF4-FFF2-40B4-BE49-F238E27FC236}">
                <a16:creationId xmlns:a16="http://schemas.microsoft.com/office/drawing/2014/main" id="{44A4D04F-2C49-D89C-FFF9-5156CCAF107E}"/>
              </a:ext>
            </a:extLst>
          </p:cNvPr>
          <p:cNvPicPr preferRelativeResize="0"/>
          <p:nvPr/>
        </p:nvPicPr>
        <p:blipFill rotWithShape="1">
          <a:blip r:embed="rId4">
            <a:alphaModFix/>
          </a:blip>
          <a:srcRect l="21132" t="17594" r="11843" b="26797"/>
          <a:stretch/>
        </p:blipFill>
        <p:spPr>
          <a:xfrm>
            <a:off x="103984" y="1284779"/>
            <a:ext cx="2377327" cy="1405027"/>
          </a:xfrm>
          <a:prstGeom prst="rect">
            <a:avLst/>
          </a:prstGeom>
          <a:noFill/>
          <a:ln>
            <a:noFill/>
          </a:ln>
        </p:spPr>
      </p:pic>
      <p:pic>
        <p:nvPicPr>
          <p:cNvPr id="3" name="Google Shape;405;p26" title="carmen.png">
            <a:extLst>
              <a:ext uri="{FF2B5EF4-FFF2-40B4-BE49-F238E27FC236}">
                <a16:creationId xmlns:a16="http://schemas.microsoft.com/office/drawing/2014/main" id="{71EF27BD-37C0-EEF8-6138-66A4A94FC4DD}"/>
              </a:ext>
            </a:extLst>
          </p:cNvPr>
          <p:cNvPicPr preferRelativeResize="0"/>
          <p:nvPr/>
        </p:nvPicPr>
        <p:blipFill rotWithShape="1">
          <a:blip r:embed="rId5">
            <a:alphaModFix/>
          </a:blip>
          <a:srcRect b="61826"/>
          <a:stretch/>
        </p:blipFill>
        <p:spPr>
          <a:xfrm>
            <a:off x="-68775" y="2659850"/>
            <a:ext cx="2948803" cy="853196"/>
          </a:xfrm>
          <a:prstGeom prst="rect">
            <a:avLst/>
          </a:prstGeom>
          <a:noFill/>
          <a:ln>
            <a:noFill/>
          </a:ln>
        </p:spPr>
      </p:pic>
      <p:pic>
        <p:nvPicPr>
          <p:cNvPr id="5" name="Google Shape;440;p28" title="ideentidad 2.png">
            <a:extLst>
              <a:ext uri="{FF2B5EF4-FFF2-40B4-BE49-F238E27FC236}">
                <a16:creationId xmlns:a16="http://schemas.microsoft.com/office/drawing/2014/main" id="{4BFDA8D7-5EE7-96A7-9585-71D25BF36A6E}"/>
              </a:ext>
            </a:extLst>
          </p:cNvPr>
          <p:cNvPicPr preferRelativeResize="0"/>
          <p:nvPr/>
        </p:nvPicPr>
        <p:blipFill rotWithShape="1">
          <a:blip r:embed="rId6">
            <a:alphaModFix amt="66000"/>
          </a:blip>
          <a:srcRect t="493" r="47952"/>
          <a:stretch>
            <a:fillRect/>
          </a:stretch>
        </p:blipFill>
        <p:spPr>
          <a:xfrm rot="10800000">
            <a:off x="2682005" y="1083569"/>
            <a:ext cx="1148226" cy="1564155"/>
          </a:xfrm>
          <a:prstGeom prst="rect">
            <a:avLst/>
          </a:prstGeom>
          <a:noFill/>
          <a:ln>
            <a:noFill/>
          </a:ln>
        </p:spPr>
      </p:pic>
      <p:pic>
        <p:nvPicPr>
          <p:cNvPr id="7" name="Google Shape;210;p21" title="cafetal.png">
            <a:extLst>
              <a:ext uri="{FF2B5EF4-FFF2-40B4-BE49-F238E27FC236}">
                <a16:creationId xmlns:a16="http://schemas.microsoft.com/office/drawing/2014/main" id="{8F7BD749-2AEB-C97A-36CE-98FF0BB5A485}"/>
              </a:ext>
            </a:extLst>
          </p:cNvPr>
          <p:cNvPicPr preferRelativeResize="0"/>
          <p:nvPr/>
        </p:nvPicPr>
        <p:blipFill>
          <a:blip r:embed="rId7">
            <a:alphaModFix/>
          </a:blip>
          <a:stretch>
            <a:fillRect/>
          </a:stretch>
        </p:blipFill>
        <p:spPr>
          <a:xfrm>
            <a:off x="3708472" y="1092225"/>
            <a:ext cx="2264793" cy="1571625"/>
          </a:xfrm>
          <a:prstGeom prst="rect">
            <a:avLst/>
          </a:prstGeom>
          <a:noFill/>
          <a:ln>
            <a:noFill/>
          </a:ln>
        </p:spPr>
      </p:pic>
      <p:pic>
        <p:nvPicPr>
          <p:cNvPr id="9" name="Google Shape;283;p22" title="montañas.png">
            <a:extLst>
              <a:ext uri="{FF2B5EF4-FFF2-40B4-BE49-F238E27FC236}">
                <a16:creationId xmlns:a16="http://schemas.microsoft.com/office/drawing/2014/main" id="{48D21A85-0F9E-675F-1431-3711943B3062}"/>
              </a:ext>
            </a:extLst>
          </p:cNvPr>
          <p:cNvPicPr preferRelativeResize="0"/>
          <p:nvPr/>
        </p:nvPicPr>
        <p:blipFill rotWithShape="1">
          <a:blip r:embed="rId8">
            <a:alphaModFix/>
          </a:blip>
          <a:srcRect l="44043" b="65311"/>
          <a:stretch/>
        </p:blipFill>
        <p:spPr>
          <a:xfrm>
            <a:off x="330605" y="3614149"/>
            <a:ext cx="2145415" cy="952404"/>
          </a:xfrm>
          <a:prstGeom prst="rect">
            <a:avLst/>
          </a:prstGeom>
          <a:noFill/>
          <a:ln>
            <a:noFill/>
          </a:ln>
        </p:spPr>
      </p:pic>
      <p:pic>
        <p:nvPicPr>
          <p:cNvPr id="11" name="Google Shape;180;p20" title="mar.png">
            <a:extLst>
              <a:ext uri="{FF2B5EF4-FFF2-40B4-BE49-F238E27FC236}">
                <a16:creationId xmlns:a16="http://schemas.microsoft.com/office/drawing/2014/main" id="{DBACD451-E30E-50F5-755E-C2983BB2049D}"/>
              </a:ext>
            </a:extLst>
          </p:cNvPr>
          <p:cNvPicPr preferRelativeResize="0"/>
          <p:nvPr/>
        </p:nvPicPr>
        <p:blipFill rotWithShape="1">
          <a:blip r:embed="rId9">
            <a:alphaModFix/>
          </a:blip>
          <a:srcRect l="12890" r="19723" b="63682"/>
          <a:stretch/>
        </p:blipFill>
        <p:spPr>
          <a:xfrm rot="5400000">
            <a:off x="2387395" y="3263078"/>
            <a:ext cx="1810516" cy="697568"/>
          </a:xfrm>
          <a:prstGeom prst="rect">
            <a:avLst/>
          </a:prstGeom>
          <a:noFill/>
          <a:ln>
            <a:noFill/>
          </a:ln>
        </p:spPr>
      </p:pic>
      <p:pic>
        <p:nvPicPr>
          <p:cNvPr id="13" name="Google Shape;136;p17" title="identidad.png">
            <a:extLst>
              <a:ext uri="{FF2B5EF4-FFF2-40B4-BE49-F238E27FC236}">
                <a16:creationId xmlns:a16="http://schemas.microsoft.com/office/drawing/2014/main" id="{94DC8ACA-BE5D-4305-9EC5-40768083281E}"/>
              </a:ext>
            </a:extLst>
          </p:cNvPr>
          <p:cNvPicPr preferRelativeResize="0"/>
          <p:nvPr/>
        </p:nvPicPr>
        <p:blipFill rotWithShape="1">
          <a:blip r:embed="rId10">
            <a:alphaModFix amt="61000"/>
          </a:blip>
          <a:srcRect l="2744" t="4888" r="47902" b="7660"/>
          <a:stretch/>
        </p:blipFill>
        <p:spPr>
          <a:xfrm>
            <a:off x="3593675" y="2780955"/>
            <a:ext cx="1320647" cy="1741728"/>
          </a:xfrm>
          <a:prstGeom prst="rect">
            <a:avLst/>
          </a:prstGeom>
          <a:noFill/>
          <a:ln>
            <a:noFill/>
          </a:ln>
        </p:spPr>
      </p:pic>
      <p:pic>
        <p:nvPicPr>
          <p:cNvPr id="15" name="Google Shape;172;p19" title="comunidad pistacho.png">
            <a:extLst>
              <a:ext uri="{FF2B5EF4-FFF2-40B4-BE49-F238E27FC236}">
                <a16:creationId xmlns:a16="http://schemas.microsoft.com/office/drawing/2014/main" id="{52CE8A45-F932-8D4A-C128-FC9606BEC992}"/>
              </a:ext>
            </a:extLst>
          </p:cNvPr>
          <p:cNvPicPr preferRelativeResize="0"/>
          <p:nvPr/>
        </p:nvPicPr>
        <p:blipFill>
          <a:blip r:embed="rId11">
            <a:alphaModFix/>
          </a:blip>
          <a:stretch>
            <a:fillRect/>
          </a:stretch>
        </p:blipFill>
        <p:spPr>
          <a:xfrm>
            <a:off x="4567888" y="2919846"/>
            <a:ext cx="2504446" cy="1740478"/>
          </a:xfrm>
          <a:prstGeom prst="rect">
            <a:avLst/>
          </a:prstGeom>
          <a:noFill/>
          <a:ln>
            <a:noFill/>
          </a:ln>
        </p:spPr>
      </p:pic>
      <p:pic>
        <p:nvPicPr>
          <p:cNvPr id="17" name="Google Shape;69;p14">
            <a:extLst>
              <a:ext uri="{FF2B5EF4-FFF2-40B4-BE49-F238E27FC236}">
                <a16:creationId xmlns:a16="http://schemas.microsoft.com/office/drawing/2014/main" id="{7BD20752-F64C-67EF-E71E-6883A5383617}"/>
              </a:ext>
            </a:extLst>
          </p:cNvPr>
          <p:cNvPicPr preferRelativeResize="0"/>
          <p:nvPr/>
        </p:nvPicPr>
        <p:blipFill>
          <a:blip r:embed="rId12">
            <a:alphaModFix/>
          </a:blip>
          <a:stretch>
            <a:fillRect/>
          </a:stretch>
        </p:blipFill>
        <p:spPr>
          <a:xfrm rot="16200000">
            <a:off x="5463886" y="2500045"/>
            <a:ext cx="2952754" cy="842364"/>
          </a:xfrm>
          <a:prstGeom prst="rect">
            <a:avLst/>
          </a:prstGeom>
          <a:noFill/>
          <a:ln>
            <a:noFill/>
          </a:ln>
        </p:spPr>
      </p:pic>
      <p:pic>
        <p:nvPicPr>
          <p:cNvPr id="19" name="Google Shape;400;p25">
            <a:extLst>
              <a:ext uri="{FF2B5EF4-FFF2-40B4-BE49-F238E27FC236}">
                <a16:creationId xmlns:a16="http://schemas.microsoft.com/office/drawing/2014/main" id="{997ACFEE-7D5F-0104-F9B6-D192D0D29A81}"/>
              </a:ext>
            </a:extLst>
          </p:cNvPr>
          <p:cNvPicPr preferRelativeResize="0"/>
          <p:nvPr/>
        </p:nvPicPr>
        <p:blipFill>
          <a:blip r:embed="rId13">
            <a:alphaModFix/>
          </a:blip>
          <a:stretch>
            <a:fillRect/>
          </a:stretch>
        </p:blipFill>
        <p:spPr>
          <a:xfrm rot="16200000">
            <a:off x="6101222" y="2529465"/>
            <a:ext cx="2922903" cy="759937"/>
          </a:xfrm>
          <a:prstGeom prst="rect">
            <a:avLst/>
          </a:prstGeom>
          <a:noFill/>
          <a:ln>
            <a:noFill/>
          </a:ln>
        </p:spPr>
      </p:pic>
      <p:sp>
        <p:nvSpPr>
          <p:cNvPr id="2" name="Google Shape;209;p21">
            <a:extLst>
              <a:ext uri="{FF2B5EF4-FFF2-40B4-BE49-F238E27FC236}">
                <a16:creationId xmlns:a16="http://schemas.microsoft.com/office/drawing/2014/main" id="{4A9BA770-1776-993A-2EBE-1751E64D5797}"/>
              </a:ext>
            </a:extLst>
          </p:cNvPr>
          <p:cNvSpPr txBox="1"/>
          <p:nvPr/>
        </p:nvSpPr>
        <p:spPr>
          <a:xfrm>
            <a:off x="3756599" y="187719"/>
            <a:ext cx="4234171" cy="656749"/>
          </a:xfrm>
          <a:prstGeom prst="rect">
            <a:avLst/>
          </a:prstGeom>
          <a:noFill/>
          <a:ln>
            <a:noFill/>
          </a:ln>
        </p:spPr>
        <p:txBody>
          <a:bodyPr spcFirstLastPara="1" wrap="square" lIns="91425" tIns="91425" rIns="91425" bIns="91425" anchor="t" anchorCtr="0">
            <a:noAutofit/>
          </a:bodyPr>
          <a:lstStyle/>
          <a:p>
            <a:r>
              <a:rPr lang="es" sz="1200" dirty="0">
                <a:solidFill>
                  <a:srgbClr val="005744"/>
                </a:solidFill>
                <a:latin typeface="Rubik"/>
                <a:ea typeface="Rubik"/>
                <a:cs typeface="Rubik"/>
                <a:sym typeface="Rubik"/>
              </a:rPr>
              <a:t>Puedes seleccionar la textura que quieras usar y copiarla en la diapositiva que la necesites, estas te sirven para ambientar tu contenido y hacerlo más atractivo.</a:t>
            </a:r>
            <a:endParaRPr lang="es" sz="1600" dirty="0">
              <a:solidFill>
                <a:srgbClr val="005744"/>
              </a:solidFill>
              <a:latin typeface="Rubik"/>
              <a:ea typeface="Rubik"/>
              <a:cs typeface="Rubik"/>
            </a:endParaRPr>
          </a:p>
          <a:p>
            <a:pPr marL="0" lvl="0" indent="0" algn="l" rtl="0">
              <a:spcBef>
                <a:spcPts val="0"/>
              </a:spcBef>
              <a:spcAft>
                <a:spcPts val="0"/>
              </a:spcAft>
              <a:buNone/>
            </a:pPr>
            <a:endParaRPr sz="1200" dirty="0">
              <a:solidFill>
                <a:schemeClr val="dk2"/>
              </a:solidFill>
            </a:endParaRPr>
          </a:p>
        </p:txBody>
      </p:sp>
    </p:spTree>
    <p:extLst>
      <p:ext uri="{BB962C8B-B14F-4D97-AF65-F5344CB8AC3E}">
        <p14:creationId xmlns:p14="http://schemas.microsoft.com/office/powerpoint/2010/main" val="3021130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8">
          <a:extLst>
            <a:ext uri="{FF2B5EF4-FFF2-40B4-BE49-F238E27FC236}">
              <a16:creationId xmlns:a16="http://schemas.microsoft.com/office/drawing/2014/main" id="{487CF111-9EB9-CD56-43AB-5D063431B7D4}"/>
            </a:ext>
          </a:extLst>
        </p:cNvPr>
        <p:cNvGrpSpPr/>
        <p:nvPr/>
      </p:nvGrpSpPr>
      <p:grpSpPr>
        <a:xfrm>
          <a:off x="0" y="0"/>
          <a:ext cx="0" cy="0"/>
          <a:chOff x="0" y="0"/>
          <a:chExt cx="0" cy="0"/>
        </a:xfrm>
      </p:grpSpPr>
      <p:sp>
        <p:nvSpPr>
          <p:cNvPr id="290" name="Google Shape;290;p23">
            <a:extLst>
              <a:ext uri="{FF2B5EF4-FFF2-40B4-BE49-F238E27FC236}">
                <a16:creationId xmlns:a16="http://schemas.microsoft.com/office/drawing/2014/main" id="{D1F6DE2E-E504-2EE7-D7BE-75116DA1643A}"/>
              </a:ext>
            </a:extLst>
          </p:cNvPr>
          <p:cNvSpPr/>
          <p:nvPr/>
        </p:nvSpPr>
        <p:spPr>
          <a:xfrm>
            <a:off x="8615604" y="179675"/>
            <a:ext cx="303000" cy="303000"/>
          </a:xfrm>
          <a:prstGeom prst="roundRect">
            <a:avLst>
              <a:gd name="adj" fmla="val 16667"/>
            </a:avLst>
          </a:prstGeom>
          <a:solidFill>
            <a:srgbClr val="C4D6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91" name="Google Shape;291;p23">
            <a:extLst>
              <a:ext uri="{FF2B5EF4-FFF2-40B4-BE49-F238E27FC236}">
                <a16:creationId xmlns:a16="http://schemas.microsoft.com/office/drawing/2014/main" id="{D9463D8D-23CA-6623-9BF0-C473D07B0BDF}"/>
              </a:ext>
            </a:extLst>
          </p:cNvPr>
          <p:cNvGrpSpPr/>
          <p:nvPr/>
        </p:nvGrpSpPr>
        <p:grpSpPr>
          <a:xfrm>
            <a:off x="8661541" y="234984"/>
            <a:ext cx="210825" cy="192235"/>
            <a:chOff x="1293114" y="583934"/>
            <a:chExt cx="3962876" cy="3613434"/>
          </a:xfrm>
        </p:grpSpPr>
        <p:sp>
          <p:nvSpPr>
            <p:cNvPr id="292" name="Google Shape;292;p23">
              <a:extLst>
                <a:ext uri="{FF2B5EF4-FFF2-40B4-BE49-F238E27FC236}">
                  <a16:creationId xmlns:a16="http://schemas.microsoft.com/office/drawing/2014/main" id="{079F4B33-F236-7F1B-E71D-2656830B2A7F}"/>
                </a:ext>
              </a:extLst>
            </p:cNvPr>
            <p:cNvSpPr/>
            <p:nvPr/>
          </p:nvSpPr>
          <p:spPr>
            <a:xfrm>
              <a:off x="2535554" y="2387618"/>
              <a:ext cx="1485900" cy="1809750"/>
            </a:xfrm>
            <a:custGeom>
              <a:avLst/>
              <a:gdLst/>
              <a:ahLst/>
              <a:cxnLst/>
              <a:rect l="l" t="t" r="r" b="b"/>
              <a:pathLst>
                <a:path w="1485900" h="1809750" extrusionOk="0">
                  <a:moveTo>
                    <a:pt x="7144" y="395829"/>
                  </a:moveTo>
                  <a:cubicBezTo>
                    <a:pt x="6921" y="218294"/>
                    <a:pt x="135496" y="66804"/>
                    <a:pt x="310706" y="38165"/>
                  </a:cubicBezTo>
                  <a:lnTo>
                    <a:pt x="314515" y="37498"/>
                  </a:lnTo>
                  <a:cubicBezTo>
                    <a:pt x="453197" y="16356"/>
                    <a:pt x="593335" y="6227"/>
                    <a:pt x="733615" y="7209"/>
                  </a:cubicBezTo>
                  <a:cubicBezTo>
                    <a:pt x="877825" y="7209"/>
                    <a:pt x="998315" y="26894"/>
                    <a:pt x="1095089" y="66264"/>
                  </a:cubicBezTo>
                  <a:cubicBezTo>
                    <a:pt x="1191864" y="105634"/>
                    <a:pt x="1269047" y="160784"/>
                    <a:pt x="1326643" y="231713"/>
                  </a:cubicBezTo>
                  <a:cubicBezTo>
                    <a:pt x="1385961" y="306980"/>
                    <a:pt x="1427449" y="394712"/>
                    <a:pt x="1447991" y="488317"/>
                  </a:cubicBezTo>
                  <a:cubicBezTo>
                    <a:pt x="1472560" y="596296"/>
                    <a:pt x="1484483" y="706766"/>
                    <a:pt x="1483519" y="817501"/>
                  </a:cubicBezTo>
                  <a:lnTo>
                    <a:pt x="1483519" y="1696753"/>
                  </a:lnTo>
                  <a:cubicBezTo>
                    <a:pt x="1483414" y="1759301"/>
                    <a:pt x="1432626" y="1809921"/>
                    <a:pt x="1370078" y="1809817"/>
                  </a:cubicBezTo>
                  <a:cubicBezTo>
                    <a:pt x="1369919" y="1809817"/>
                    <a:pt x="1369760" y="1809816"/>
                    <a:pt x="1369600" y="1809815"/>
                  </a:cubicBezTo>
                  <a:lnTo>
                    <a:pt x="1074325" y="1809815"/>
                  </a:lnTo>
                  <a:lnTo>
                    <a:pt x="1074325" y="881413"/>
                  </a:lnTo>
                  <a:cubicBezTo>
                    <a:pt x="1075454" y="800566"/>
                    <a:pt x="1069270" y="719783"/>
                    <a:pt x="1055848" y="640050"/>
                  </a:cubicBezTo>
                  <a:cubicBezTo>
                    <a:pt x="1043369" y="573375"/>
                    <a:pt x="1023081" y="519654"/>
                    <a:pt x="995077" y="478125"/>
                  </a:cubicBezTo>
                  <a:cubicBezTo>
                    <a:pt x="967119" y="436545"/>
                    <a:pt x="926951" y="404664"/>
                    <a:pt x="880111" y="386875"/>
                  </a:cubicBezTo>
                  <a:cubicBezTo>
                    <a:pt x="831913" y="367825"/>
                    <a:pt x="772668" y="358300"/>
                    <a:pt x="702945" y="358300"/>
                  </a:cubicBezTo>
                  <a:cubicBezTo>
                    <a:pt x="648829" y="358248"/>
                    <a:pt x="594758" y="361428"/>
                    <a:pt x="541020" y="367825"/>
                  </a:cubicBezTo>
                  <a:cubicBezTo>
                    <a:pt x="484632" y="374683"/>
                    <a:pt x="442976" y="380335"/>
                    <a:pt x="416052" y="384780"/>
                  </a:cubicBezTo>
                  <a:lnTo>
                    <a:pt x="416052" y="1694563"/>
                  </a:lnTo>
                  <a:cubicBezTo>
                    <a:pt x="416263" y="1758004"/>
                    <a:pt x="365004" y="1809604"/>
                    <a:pt x="301563" y="1809815"/>
                  </a:cubicBezTo>
                  <a:cubicBezTo>
                    <a:pt x="301372" y="1809815"/>
                    <a:pt x="301181" y="1809815"/>
                    <a:pt x="300991" y="1809815"/>
                  </a:cubicBezTo>
                  <a:lnTo>
                    <a:pt x="7144" y="1809815"/>
                  </a:lnTo>
                  <a:close/>
                </a:path>
              </a:pathLst>
            </a:custGeom>
            <a:solidFill>
              <a:srgbClr val="1B4E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293" name="Google Shape;293;p23">
              <a:extLst>
                <a:ext uri="{FF2B5EF4-FFF2-40B4-BE49-F238E27FC236}">
                  <a16:creationId xmlns:a16="http://schemas.microsoft.com/office/drawing/2014/main" id="{F2F217E5-356E-6EFB-EB33-E68C29D9D989}"/>
                </a:ext>
              </a:extLst>
            </p:cNvPr>
            <p:cNvSpPr/>
            <p:nvPr/>
          </p:nvSpPr>
          <p:spPr>
            <a:xfrm>
              <a:off x="1293114" y="1073519"/>
              <a:ext cx="1238250" cy="1257300"/>
            </a:xfrm>
            <a:custGeom>
              <a:avLst/>
              <a:gdLst/>
              <a:ahLst/>
              <a:cxnLst/>
              <a:rect l="l" t="t" r="r" b="b"/>
              <a:pathLst>
                <a:path w="1238250" h="1257300" extrusionOk="0">
                  <a:moveTo>
                    <a:pt x="1055941" y="850297"/>
                  </a:moveTo>
                  <a:cubicBezTo>
                    <a:pt x="526923" y="726472"/>
                    <a:pt x="425005" y="294894"/>
                    <a:pt x="408241" y="193834"/>
                  </a:cubicBezTo>
                  <a:cubicBezTo>
                    <a:pt x="400847" y="88775"/>
                    <a:pt x="313535" y="7283"/>
                    <a:pt x="208216" y="7144"/>
                  </a:cubicBezTo>
                  <a:cubicBezTo>
                    <a:pt x="97325" y="6986"/>
                    <a:pt x="7302" y="96754"/>
                    <a:pt x="7144" y="207645"/>
                  </a:cubicBezTo>
                  <a:cubicBezTo>
                    <a:pt x="7144" y="207772"/>
                    <a:pt x="7144" y="207899"/>
                    <a:pt x="7144" y="208026"/>
                  </a:cubicBezTo>
                  <a:cubicBezTo>
                    <a:pt x="7174" y="222240"/>
                    <a:pt x="8674" y="236413"/>
                    <a:pt x="11620" y="250317"/>
                  </a:cubicBezTo>
                  <a:cubicBezTo>
                    <a:pt x="189262" y="1158240"/>
                    <a:pt x="999839" y="1247965"/>
                    <a:pt x="999839" y="1247965"/>
                  </a:cubicBezTo>
                  <a:lnTo>
                    <a:pt x="999839" y="1247965"/>
                  </a:lnTo>
                  <a:cubicBezTo>
                    <a:pt x="1011519" y="1250187"/>
                    <a:pt x="1023382" y="1251303"/>
                    <a:pt x="1035272" y="1251299"/>
                  </a:cubicBezTo>
                  <a:cubicBezTo>
                    <a:pt x="1146163" y="1251457"/>
                    <a:pt x="1236187" y="1161690"/>
                    <a:pt x="1236345" y="1050798"/>
                  </a:cubicBezTo>
                  <a:cubicBezTo>
                    <a:pt x="1236346" y="1050576"/>
                    <a:pt x="1236345" y="1050354"/>
                    <a:pt x="1236345" y="1050131"/>
                  </a:cubicBezTo>
                  <a:cubicBezTo>
                    <a:pt x="1236457" y="947142"/>
                    <a:pt x="1158664" y="860751"/>
                    <a:pt x="1056227" y="850106"/>
                  </a:cubicBezTo>
                </a:path>
              </a:pathLst>
            </a:custGeom>
            <a:solidFill>
              <a:srgbClr val="1B4E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294" name="Google Shape;294;p23">
              <a:extLst>
                <a:ext uri="{FF2B5EF4-FFF2-40B4-BE49-F238E27FC236}">
                  <a16:creationId xmlns:a16="http://schemas.microsoft.com/office/drawing/2014/main" id="{BE817F87-C275-752D-EA03-386186522F9D}"/>
                </a:ext>
              </a:extLst>
            </p:cNvPr>
            <p:cNvSpPr/>
            <p:nvPr/>
          </p:nvSpPr>
          <p:spPr>
            <a:xfrm>
              <a:off x="4017740" y="1073520"/>
              <a:ext cx="1238250" cy="1257300"/>
            </a:xfrm>
            <a:custGeom>
              <a:avLst/>
              <a:gdLst/>
              <a:ahLst/>
              <a:cxnLst/>
              <a:rect l="l" t="t" r="r" b="b"/>
              <a:pathLst>
                <a:path w="1238250" h="1257300" extrusionOk="0">
                  <a:moveTo>
                    <a:pt x="187547" y="850296"/>
                  </a:moveTo>
                  <a:cubicBezTo>
                    <a:pt x="716661" y="726471"/>
                    <a:pt x="818578" y="294894"/>
                    <a:pt x="835247" y="193834"/>
                  </a:cubicBezTo>
                  <a:cubicBezTo>
                    <a:pt x="842641" y="88775"/>
                    <a:pt x="929954" y="7283"/>
                    <a:pt x="1035272" y="7144"/>
                  </a:cubicBezTo>
                  <a:cubicBezTo>
                    <a:pt x="1146216" y="7091"/>
                    <a:pt x="1236197" y="96987"/>
                    <a:pt x="1236249" y="207931"/>
                  </a:cubicBezTo>
                  <a:cubicBezTo>
                    <a:pt x="1236249" y="207963"/>
                    <a:pt x="1236249" y="207994"/>
                    <a:pt x="1236249" y="208026"/>
                  </a:cubicBezTo>
                  <a:cubicBezTo>
                    <a:pt x="1236219" y="222240"/>
                    <a:pt x="1234719" y="236412"/>
                    <a:pt x="1231773" y="250317"/>
                  </a:cubicBezTo>
                  <a:cubicBezTo>
                    <a:pt x="1054132" y="1158240"/>
                    <a:pt x="243554" y="1247965"/>
                    <a:pt x="243554" y="1247965"/>
                  </a:cubicBezTo>
                  <a:lnTo>
                    <a:pt x="243554" y="1247965"/>
                  </a:lnTo>
                  <a:cubicBezTo>
                    <a:pt x="231873" y="1250180"/>
                    <a:pt x="220010" y="1251296"/>
                    <a:pt x="208121" y="1251299"/>
                  </a:cubicBezTo>
                  <a:cubicBezTo>
                    <a:pt x="97177" y="1251352"/>
                    <a:pt x="7196" y="1161456"/>
                    <a:pt x="7144" y="1050512"/>
                  </a:cubicBezTo>
                  <a:cubicBezTo>
                    <a:pt x="7144" y="1050385"/>
                    <a:pt x="7144" y="1050258"/>
                    <a:pt x="7144" y="1050131"/>
                  </a:cubicBezTo>
                  <a:cubicBezTo>
                    <a:pt x="7026" y="947175"/>
                    <a:pt x="84767" y="860797"/>
                    <a:pt x="187167" y="850106"/>
                  </a:cubicBezTo>
                </a:path>
              </a:pathLst>
            </a:custGeom>
            <a:solidFill>
              <a:srgbClr val="1B4E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295" name="Google Shape;295;p23">
              <a:extLst>
                <a:ext uri="{FF2B5EF4-FFF2-40B4-BE49-F238E27FC236}">
                  <a16:creationId xmlns:a16="http://schemas.microsoft.com/office/drawing/2014/main" id="{7C0CDCAC-8782-F31C-ED07-1D7C082CC9CC}"/>
                </a:ext>
              </a:extLst>
            </p:cNvPr>
            <p:cNvSpPr/>
            <p:nvPr/>
          </p:nvSpPr>
          <p:spPr>
            <a:xfrm>
              <a:off x="2501646" y="583934"/>
              <a:ext cx="1562100" cy="1562100"/>
            </a:xfrm>
            <a:custGeom>
              <a:avLst/>
              <a:gdLst/>
              <a:ahLst/>
              <a:cxnLst/>
              <a:rect l="l" t="t" r="r" b="b"/>
              <a:pathLst>
                <a:path w="1562100" h="1562100" extrusionOk="0">
                  <a:moveTo>
                    <a:pt x="784098" y="7144"/>
                  </a:moveTo>
                  <a:cubicBezTo>
                    <a:pt x="355073" y="7144"/>
                    <a:pt x="7249" y="354882"/>
                    <a:pt x="7144" y="783907"/>
                  </a:cubicBezTo>
                  <a:cubicBezTo>
                    <a:pt x="7301" y="1212881"/>
                    <a:pt x="355125" y="1560533"/>
                    <a:pt x="784098" y="1560481"/>
                  </a:cubicBezTo>
                  <a:cubicBezTo>
                    <a:pt x="1213093" y="1560744"/>
                    <a:pt x="1561075" y="1213188"/>
                    <a:pt x="1561338" y="784193"/>
                  </a:cubicBezTo>
                  <a:cubicBezTo>
                    <a:pt x="1561338" y="784098"/>
                    <a:pt x="1561338" y="784003"/>
                    <a:pt x="1561338" y="783907"/>
                  </a:cubicBezTo>
                  <a:cubicBezTo>
                    <a:pt x="1561286" y="354897"/>
                    <a:pt x="1213489" y="7144"/>
                    <a:pt x="784479" y="7144"/>
                  </a:cubicBezTo>
                  <a:moveTo>
                    <a:pt x="784479" y="1235107"/>
                  </a:moveTo>
                  <a:cubicBezTo>
                    <a:pt x="535184" y="1235369"/>
                    <a:pt x="332876" y="1033489"/>
                    <a:pt x="332613" y="784193"/>
                  </a:cubicBezTo>
                  <a:cubicBezTo>
                    <a:pt x="332613" y="784098"/>
                    <a:pt x="332613" y="784003"/>
                    <a:pt x="332613" y="783907"/>
                  </a:cubicBezTo>
                  <a:cubicBezTo>
                    <a:pt x="332665" y="534596"/>
                    <a:pt x="534787" y="332518"/>
                    <a:pt x="784098" y="332518"/>
                  </a:cubicBezTo>
                  <a:cubicBezTo>
                    <a:pt x="1033393" y="332518"/>
                    <a:pt x="1235488" y="534612"/>
                    <a:pt x="1235488" y="783907"/>
                  </a:cubicBezTo>
                  <a:cubicBezTo>
                    <a:pt x="1235436" y="1033150"/>
                    <a:pt x="1033341" y="1235160"/>
                    <a:pt x="784098" y="1235107"/>
                  </a:cubicBezTo>
                </a:path>
              </a:pathLst>
            </a:custGeom>
            <a:solidFill>
              <a:srgbClr val="1B4E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grpSp>
      <p:sp>
        <p:nvSpPr>
          <p:cNvPr id="296" name="Google Shape;296;p23">
            <a:extLst>
              <a:ext uri="{FF2B5EF4-FFF2-40B4-BE49-F238E27FC236}">
                <a16:creationId xmlns:a16="http://schemas.microsoft.com/office/drawing/2014/main" id="{3425E35E-9699-971A-6BCB-A91EE9045D0D}"/>
              </a:ext>
            </a:extLst>
          </p:cNvPr>
          <p:cNvSpPr txBox="1"/>
          <p:nvPr/>
        </p:nvSpPr>
        <p:spPr>
          <a:xfrm>
            <a:off x="1281913" y="238537"/>
            <a:ext cx="6190226" cy="673472"/>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es" sz="3200">
                <a:solidFill>
                  <a:srgbClr val="005744"/>
                </a:solidFill>
                <a:latin typeface="Rubik Black"/>
                <a:ea typeface="Rubik Black"/>
                <a:cs typeface="Rubik Black"/>
              </a:rPr>
              <a:t>IMÁGENES EN SILUETA</a:t>
            </a:r>
          </a:p>
        </p:txBody>
      </p:sp>
      <p:cxnSp>
        <p:nvCxnSpPr>
          <p:cNvPr id="297" name="Google Shape;297;p23">
            <a:extLst>
              <a:ext uri="{FF2B5EF4-FFF2-40B4-BE49-F238E27FC236}">
                <a16:creationId xmlns:a16="http://schemas.microsoft.com/office/drawing/2014/main" id="{823BD50E-F9EC-8D11-4427-CADAC9CFF45C}"/>
              </a:ext>
            </a:extLst>
          </p:cNvPr>
          <p:cNvCxnSpPr/>
          <p:nvPr/>
        </p:nvCxnSpPr>
        <p:spPr>
          <a:xfrm>
            <a:off x="779075" y="903350"/>
            <a:ext cx="6937500" cy="0"/>
          </a:xfrm>
          <a:prstGeom prst="straightConnector1">
            <a:avLst/>
          </a:prstGeom>
          <a:noFill/>
          <a:ln w="19050" cap="flat" cmpd="sng">
            <a:solidFill>
              <a:srgbClr val="005744"/>
            </a:solidFill>
            <a:prstDash val="solid"/>
            <a:round/>
            <a:headEnd type="none" w="med" len="med"/>
            <a:tailEnd type="triangle" w="med" len="med"/>
          </a:ln>
        </p:spPr>
      </p:cxnSp>
      <p:pic>
        <p:nvPicPr>
          <p:cNvPr id="342" name="Google Shape;342;p23">
            <a:extLst>
              <a:ext uri="{FF2B5EF4-FFF2-40B4-BE49-F238E27FC236}">
                <a16:creationId xmlns:a16="http://schemas.microsoft.com/office/drawing/2014/main" id="{16834C90-DB47-8606-47D7-20F896044C9B}"/>
              </a:ext>
            </a:extLst>
          </p:cNvPr>
          <p:cNvPicPr preferRelativeResize="0"/>
          <p:nvPr/>
        </p:nvPicPr>
        <p:blipFill>
          <a:blip r:embed="rId3">
            <a:alphaModFix/>
          </a:blip>
          <a:stretch>
            <a:fillRect/>
          </a:stretch>
        </p:blipFill>
        <p:spPr>
          <a:xfrm>
            <a:off x="779078" y="349383"/>
            <a:ext cx="410775" cy="410775"/>
          </a:xfrm>
          <a:prstGeom prst="rect">
            <a:avLst/>
          </a:prstGeom>
          <a:noFill/>
          <a:ln>
            <a:noFill/>
          </a:ln>
        </p:spPr>
      </p:pic>
      <p:pic>
        <p:nvPicPr>
          <p:cNvPr id="8" name="Picture 7">
            <a:extLst>
              <a:ext uri="{FF2B5EF4-FFF2-40B4-BE49-F238E27FC236}">
                <a16:creationId xmlns:a16="http://schemas.microsoft.com/office/drawing/2014/main" id="{492B6D5B-14DC-E3B6-BA43-80154F9A04A0}"/>
              </a:ext>
            </a:extLst>
          </p:cNvPr>
          <p:cNvPicPr>
            <a:picLocks noChangeAspect="1"/>
          </p:cNvPicPr>
          <p:nvPr/>
        </p:nvPicPr>
        <p:blipFill>
          <a:blip r:embed="rId4"/>
          <a:stretch>
            <a:fillRect/>
          </a:stretch>
        </p:blipFill>
        <p:spPr>
          <a:xfrm>
            <a:off x="211283" y="2710294"/>
            <a:ext cx="1932710" cy="2441865"/>
          </a:xfrm>
          <a:prstGeom prst="rect">
            <a:avLst/>
          </a:prstGeom>
        </p:spPr>
      </p:pic>
      <p:pic>
        <p:nvPicPr>
          <p:cNvPr id="10" name="Picture 9">
            <a:extLst>
              <a:ext uri="{FF2B5EF4-FFF2-40B4-BE49-F238E27FC236}">
                <a16:creationId xmlns:a16="http://schemas.microsoft.com/office/drawing/2014/main" id="{418FA3CE-B6C1-AE51-6B28-70B13D55F772}"/>
              </a:ext>
            </a:extLst>
          </p:cNvPr>
          <p:cNvPicPr>
            <a:picLocks noChangeAspect="1"/>
          </p:cNvPicPr>
          <p:nvPr/>
        </p:nvPicPr>
        <p:blipFill>
          <a:blip r:embed="rId5"/>
          <a:srcRect l="21694" t="11031" r="14562" b="223"/>
          <a:stretch>
            <a:fillRect/>
          </a:stretch>
        </p:blipFill>
        <p:spPr>
          <a:xfrm>
            <a:off x="1873827" y="2711408"/>
            <a:ext cx="2624813" cy="2444412"/>
          </a:xfrm>
          <a:prstGeom prst="rect">
            <a:avLst/>
          </a:prstGeom>
        </p:spPr>
      </p:pic>
      <p:pic>
        <p:nvPicPr>
          <p:cNvPr id="12" name="Picture 11">
            <a:extLst>
              <a:ext uri="{FF2B5EF4-FFF2-40B4-BE49-F238E27FC236}">
                <a16:creationId xmlns:a16="http://schemas.microsoft.com/office/drawing/2014/main" id="{1024671D-7124-DB9E-C9B3-3EFD911F2E7F}"/>
              </a:ext>
            </a:extLst>
          </p:cNvPr>
          <p:cNvPicPr>
            <a:picLocks noChangeAspect="1"/>
          </p:cNvPicPr>
          <p:nvPr/>
        </p:nvPicPr>
        <p:blipFill>
          <a:blip r:embed="rId6"/>
          <a:srcRect l="40237" t="12790" r="11877" b="184"/>
          <a:stretch>
            <a:fillRect/>
          </a:stretch>
        </p:blipFill>
        <p:spPr>
          <a:xfrm>
            <a:off x="4575366" y="2610044"/>
            <a:ext cx="2165291" cy="2643508"/>
          </a:xfrm>
          <a:prstGeom prst="rect">
            <a:avLst/>
          </a:prstGeom>
        </p:spPr>
      </p:pic>
      <p:pic>
        <p:nvPicPr>
          <p:cNvPr id="14" name="Picture 13">
            <a:extLst>
              <a:ext uri="{FF2B5EF4-FFF2-40B4-BE49-F238E27FC236}">
                <a16:creationId xmlns:a16="http://schemas.microsoft.com/office/drawing/2014/main" id="{6112405C-4FFF-0DFD-90BF-FA0D74777FCD}"/>
              </a:ext>
            </a:extLst>
          </p:cNvPr>
          <p:cNvPicPr>
            <a:picLocks noChangeAspect="1"/>
          </p:cNvPicPr>
          <p:nvPr/>
        </p:nvPicPr>
        <p:blipFill>
          <a:blip r:embed="rId7"/>
          <a:srcRect l="3322" t="13296" r="41552" b="200"/>
          <a:stretch>
            <a:fillRect/>
          </a:stretch>
        </p:blipFill>
        <p:spPr>
          <a:xfrm>
            <a:off x="6428509" y="2620240"/>
            <a:ext cx="2425507" cy="2530450"/>
          </a:xfrm>
          <a:prstGeom prst="rect">
            <a:avLst/>
          </a:prstGeom>
        </p:spPr>
      </p:pic>
      <p:sp>
        <p:nvSpPr>
          <p:cNvPr id="18" name="Google Shape;209;p21">
            <a:extLst>
              <a:ext uri="{FF2B5EF4-FFF2-40B4-BE49-F238E27FC236}">
                <a16:creationId xmlns:a16="http://schemas.microsoft.com/office/drawing/2014/main" id="{27246CEB-7C3F-7149-2AFF-508B2E55B488}"/>
              </a:ext>
            </a:extLst>
          </p:cNvPr>
          <p:cNvSpPr txBox="1"/>
          <p:nvPr/>
        </p:nvSpPr>
        <p:spPr>
          <a:xfrm>
            <a:off x="783027" y="1061675"/>
            <a:ext cx="7313468" cy="1010128"/>
          </a:xfrm>
          <a:prstGeom prst="rect">
            <a:avLst/>
          </a:prstGeom>
          <a:noFill/>
          <a:ln>
            <a:noFill/>
          </a:ln>
        </p:spPr>
        <p:txBody>
          <a:bodyPr spcFirstLastPara="1" wrap="square" lIns="91425" tIns="91425" rIns="91425" bIns="91425" anchor="t" anchorCtr="0">
            <a:noAutofit/>
          </a:bodyPr>
          <a:lstStyle/>
          <a:p>
            <a:r>
              <a:rPr lang="es" dirty="0">
                <a:solidFill>
                  <a:srgbClr val="005744"/>
                </a:solidFill>
                <a:latin typeface="Rubik"/>
                <a:ea typeface="Rubik"/>
                <a:cs typeface="Rubik"/>
                <a:sym typeface="Rubik"/>
              </a:rPr>
              <a:t>Puedes seleccionar la imagen que quieras usar, copiarla y pegarla en la diapositiva que la quieres y listo. Si vas a modificar sus dimensiones usa siempre la tecla Shift y muévela de las esquinas así evitas que se deforme.</a:t>
            </a:r>
            <a:endParaRPr lang="es" sz="1800" dirty="0">
              <a:solidFill>
                <a:srgbClr val="005744"/>
              </a:solidFill>
              <a:latin typeface="Rubik"/>
              <a:ea typeface="Rubik"/>
              <a:cs typeface="Rubik"/>
            </a:endParaRPr>
          </a:p>
          <a:p>
            <a:pPr marL="0" lvl="0" indent="0" algn="l" rtl="0">
              <a:spcBef>
                <a:spcPts val="0"/>
              </a:spcBef>
              <a:spcAft>
                <a:spcPts val="0"/>
              </a:spcAft>
              <a:buNone/>
            </a:pPr>
            <a:endParaRPr dirty="0">
              <a:solidFill>
                <a:schemeClr val="dk2"/>
              </a:solidFill>
            </a:endParaRPr>
          </a:p>
        </p:txBody>
      </p:sp>
    </p:spTree>
    <p:extLst>
      <p:ext uri="{BB962C8B-B14F-4D97-AF65-F5344CB8AC3E}">
        <p14:creationId xmlns:p14="http://schemas.microsoft.com/office/powerpoint/2010/main" val="2939606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8">
          <a:extLst>
            <a:ext uri="{FF2B5EF4-FFF2-40B4-BE49-F238E27FC236}">
              <a16:creationId xmlns:a16="http://schemas.microsoft.com/office/drawing/2014/main" id="{16758BFC-DACD-6E54-818F-F0C8DF81C1F7}"/>
            </a:ext>
          </a:extLst>
        </p:cNvPr>
        <p:cNvGrpSpPr/>
        <p:nvPr/>
      </p:nvGrpSpPr>
      <p:grpSpPr>
        <a:xfrm>
          <a:off x="0" y="0"/>
          <a:ext cx="0" cy="0"/>
          <a:chOff x="0" y="0"/>
          <a:chExt cx="0" cy="0"/>
        </a:xfrm>
      </p:grpSpPr>
      <p:sp>
        <p:nvSpPr>
          <p:cNvPr id="290" name="Google Shape;290;p23">
            <a:extLst>
              <a:ext uri="{FF2B5EF4-FFF2-40B4-BE49-F238E27FC236}">
                <a16:creationId xmlns:a16="http://schemas.microsoft.com/office/drawing/2014/main" id="{56FEA526-C93F-99D6-01C0-5343AF8002F7}"/>
              </a:ext>
            </a:extLst>
          </p:cNvPr>
          <p:cNvSpPr/>
          <p:nvPr/>
        </p:nvSpPr>
        <p:spPr>
          <a:xfrm>
            <a:off x="8615604" y="179675"/>
            <a:ext cx="303000" cy="303000"/>
          </a:xfrm>
          <a:prstGeom prst="roundRect">
            <a:avLst>
              <a:gd name="adj" fmla="val 16667"/>
            </a:avLst>
          </a:prstGeom>
          <a:solidFill>
            <a:srgbClr val="C4D6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91" name="Google Shape;291;p23">
            <a:extLst>
              <a:ext uri="{FF2B5EF4-FFF2-40B4-BE49-F238E27FC236}">
                <a16:creationId xmlns:a16="http://schemas.microsoft.com/office/drawing/2014/main" id="{63617506-69F3-8F92-ADFA-611215023742}"/>
              </a:ext>
            </a:extLst>
          </p:cNvPr>
          <p:cNvGrpSpPr/>
          <p:nvPr/>
        </p:nvGrpSpPr>
        <p:grpSpPr>
          <a:xfrm>
            <a:off x="8661541" y="234984"/>
            <a:ext cx="210825" cy="192235"/>
            <a:chOff x="1293114" y="583934"/>
            <a:chExt cx="3962876" cy="3613434"/>
          </a:xfrm>
        </p:grpSpPr>
        <p:sp>
          <p:nvSpPr>
            <p:cNvPr id="292" name="Google Shape;292;p23">
              <a:extLst>
                <a:ext uri="{FF2B5EF4-FFF2-40B4-BE49-F238E27FC236}">
                  <a16:creationId xmlns:a16="http://schemas.microsoft.com/office/drawing/2014/main" id="{EFDB423B-6AC1-3BA1-B40D-D4F33EF50C11}"/>
                </a:ext>
              </a:extLst>
            </p:cNvPr>
            <p:cNvSpPr/>
            <p:nvPr/>
          </p:nvSpPr>
          <p:spPr>
            <a:xfrm>
              <a:off x="2535554" y="2387618"/>
              <a:ext cx="1485900" cy="1809750"/>
            </a:xfrm>
            <a:custGeom>
              <a:avLst/>
              <a:gdLst/>
              <a:ahLst/>
              <a:cxnLst/>
              <a:rect l="l" t="t" r="r" b="b"/>
              <a:pathLst>
                <a:path w="1485900" h="1809750" extrusionOk="0">
                  <a:moveTo>
                    <a:pt x="7144" y="395829"/>
                  </a:moveTo>
                  <a:cubicBezTo>
                    <a:pt x="6921" y="218294"/>
                    <a:pt x="135496" y="66804"/>
                    <a:pt x="310706" y="38165"/>
                  </a:cubicBezTo>
                  <a:lnTo>
                    <a:pt x="314515" y="37498"/>
                  </a:lnTo>
                  <a:cubicBezTo>
                    <a:pt x="453197" y="16356"/>
                    <a:pt x="593335" y="6227"/>
                    <a:pt x="733615" y="7209"/>
                  </a:cubicBezTo>
                  <a:cubicBezTo>
                    <a:pt x="877825" y="7209"/>
                    <a:pt x="998315" y="26894"/>
                    <a:pt x="1095089" y="66264"/>
                  </a:cubicBezTo>
                  <a:cubicBezTo>
                    <a:pt x="1191864" y="105634"/>
                    <a:pt x="1269047" y="160784"/>
                    <a:pt x="1326643" y="231713"/>
                  </a:cubicBezTo>
                  <a:cubicBezTo>
                    <a:pt x="1385961" y="306980"/>
                    <a:pt x="1427449" y="394712"/>
                    <a:pt x="1447991" y="488317"/>
                  </a:cubicBezTo>
                  <a:cubicBezTo>
                    <a:pt x="1472560" y="596296"/>
                    <a:pt x="1484483" y="706766"/>
                    <a:pt x="1483519" y="817501"/>
                  </a:cubicBezTo>
                  <a:lnTo>
                    <a:pt x="1483519" y="1696753"/>
                  </a:lnTo>
                  <a:cubicBezTo>
                    <a:pt x="1483414" y="1759301"/>
                    <a:pt x="1432626" y="1809921"/>
                    <a:pt x="1370078" y="1809817"/>
                  </a:cubicBezTo>
                  <a:cubicBezTo>
                    <a:pt x="1369919" y="1809817"/>
                    <a:pt x="1369760" y="1809816"/>
                    <a:pt x="1369600" y="1809815"/>
                  </a:cubicBezTo>
                  <a:lnTo>
                    <a:pt x="1074325" y="1809815"/>
                  </a:lnTo>
                  <a:lnTo>
                    <a:pt x="1074325" y="881413"/>
                  </a:lnTo>
                  <a:cubicBezTo>
                    <a:pt x="1075454" y="800566"/>
                    <a:pt x="1069270" y="719783"/>
                    <a:pt x="1055848" y="640050"/>
                  </a:cubicBezTo>
                  <a:cubicBezTo>
                    <a:pt x="1043369" y="573375"/>
                    <a:pt x="1023081" y="519654"/>
                    <a:pt x="995077" y="478125"/>
                  </a:cubicBezTo>
                  <a:cubicBezTo>
                    <a:pt x="967119" y="436545"/>
                    <a:pt x="926951" y="404664"/>
                    <a:pt x="880111" y="386875"/>
                  </a:cubicBezTo>
                  <a:cubicBezTo>
                    <a:pt x="831913" y="367825"/>
                    <a:pt x="772668" y="358300"/>
                    <a:pt x="702945" y="358300"/>
                  </a:cubicBezTo>
                  <a:cubicBezTo>
                    <a:pt x="648829" y="358248"/>
                    <a:pt x="594758" y="361428"/>
                    <a:pt x="541020" y="367825"/>
                  </a:cubicBezTo>
                  <a:cubicBezTo>
                    <a:pt x="484632" y="374683"/>
                    <a:pt x="442976" y="380335"/>
                    <a:pt x="416052" y="384780"/>
                  </a:cubicBezTo>
                  <a:lnTo>
                    <a:pt x="416052" y="1694563"/>
                  </a:lnTo>
                  <a:cubicBezTo>
                    <a:pt x="416263" y="1758004"/>
                    <a:pt x="365004" y="1809604"/>
                    <a:pt x="301563" y="1809815"/>
                  </a:cubicBezTo>
                  <a:cubicBezTo>
                    <a:pt x="301372" y="1809815"/>
                    <a:pt x="301181" y="1809815"/>
                    <a:pt x="300991" y="1809815"/>
                  </a:cubicBezTo>
                  <a:lnTo>
                    <a:pt x="7144" y="1809815"/>
                  </a:lnTo>
                  <a:close/>
                </a:path>
              </a:pathLst>
            </a:custGeom>
            <a:solidFill>
              <a:srgbClr val="1B4E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293" name="Google Shape;293;p23">
              <a:extLst>
                <a:ext uri="{FF2B5EF4-FFF2-40B4-BE49-F238E27FC236}">
                  <a16:creationId xmlns:a16="http://schemas.microsoft.com/office/drawing/2014/main" id="{CF7CE935-C9E0-20A9-BDE3-68EFC8CF9C06}"/>
                </a:ext>
              </a:extLst>
            </p:cNvPr>
            <p:cNvSpPr/>
            <p:nvPr/>
          </p:nvSpPr>
          <p:spPr>
            <a:xfrm>
              <a:off x="1293114" y="1073519"/>
              <a:ext cx="1238250" cy="1257300"/>
            </a:xfrm>
            <a:custGeom>
              <a:avLst/>
              <a:gdLst/>
              <a:ahLst/>
              <a:cxnLst/>
              <a:rect l="l" t="t" r="r" b="b"/>
              <a:pathLst>
                <a:path w="1238250" h="1257300" extrusionOk="0">
                  <a:moveTo>
                    <a:pt x="1055941" y="850297"/>
                  </a:moveTo>
                  <a:cubicBezTo>
                    <a:pt x="526923" y="726472"/>
                    <a:pt x="425005" y="294894"/>
                    <a:pt x="408241" y="193834"/>
                  </a:cubicBezTo>
                  <a:cubicBezTo>
                    <a:pt x="400847" y="88775"/>
                    <a:pt x="313535" y="7283"/>
                    <a:pt x="208216" y="7144"/>
                  </a:cubicBezTo>
                  <a:cubicBezTo>
                    <a:pt x="97325" y="6986"/>
                    <a:pt x="7302" y="96754"/>
                    <a:pt x="7144" y="207645"/>
                  </a:cubicBezTo>
                  <a:cubicBezTo>
                    <a:pt x="7144" y="207772"/>
                    <a:pt x="7144" y="207899"/>
                    <a:pt x="7144" y="208026"/>
                  </a:cubicBezTo>
                  <a:cubicBezTo>
                    <a:pt x="7174" y="222240"/>
                    <a:pt x="8674" y="236413"/>
                    <a:pt x="11620" y="250317"/>
                  </a:cubicBezTo>
                  <a:cubicBezTo>
                    <a:pt x="189262" y="1158240"/>
                    <a:pt x="999839" y="1247965"/>
                    <a:pt x="999839" y="1247965"/>
                  </a:cubicBezTo>
                  <a:lnTo>
                    <a:pt x="999839" y="1247965"/>
                  </a:lnTo>
                  <a:cubicBezTo>
                    <a:pt x="1011519" y="1250187"/>
                    <a:pt x="1023382" y="1251303"/>
                    <a:pt x="1035272" y="1251299"/>
                  </a:cubicBezTo>
                  <a:cubicBezTo>
                    <a:pt x="1146163" y="1251457"/>
                    <a:pt x="1236187" y="1161690"/>
                    <a:pt x="1236345" y="1050798"/>
                  </a:cubicBezTo>
                  <a:cubicBezTo>
                    <a:pt x="1236346" y="1050576"/>
                    <a:pt x="1236345" y="1050354"/>
                    <a:pt x="1236345" y="1050131"/>
                  </a:cubicBezTo>
                  <a:cubicBezTo>
                    <a:pt x="1236457" y="947142"/>
                    <a:pt x="1158664" y="860751"/>
                    <a:pt x="1056227" y="850106"/>
                  </a:cubicBezTo>
                </a:path>
              </a:pathLst>
            </a:custGeom>
            <a:solidFill>
              <a:srgbClr val="1B4E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294" name="Google Shape;294;p23">
              <a:extLst>
                <a:ext uri="{FF2B5EF4-FFF2-40B4-BE49-F238E27FC236}">
                  <a16:creationId xmlns:a16="http://schemas.microsoft.com/office/drawing/2014/main" id="{AEFC61BF-209C-1F6B-B3B2-2BB00404FE11}"/>
                </a:ext>
              </a:extLst>
            </p:cNvPr>
            <p:cNvSpPr/>
            <p:nvPr/>
          </p:nvSpPr>
          <p:spPr>
            <a:xfrm>
              <a:off x="4017740" y="1073520"/>
              <a:ext cx="1238250" cy="1257300"/>
            </a:xfrm>
            <a:custGeom>
              <a:avLst/>
              <a:gdLst/>
              <a:ahLst/>
              <a:cxnLst/>
              <a:rect l="l" t="t" r="r" b="b"/>
              <a:pathLst>
                <a:path w="1238250" h="1257300" extrusionOk="0">
                  <a:moveTo>
                    <a:pt x="187547" y="850296"/>
                  </a:moveTo>
                  <a:cubicBezTo>
                    <a:pt x="716661" y="726471"/>
                    <a:pt x="818578" y="294894"/>
                    <a:pt x="835247" y="193834"/>
                  </a:cubicBezTo>
                  <a:cubicBezTo>
                    <a:pt x="842641" y="88775"/>
                    <a:pt x="929954" y="7283"/>
                    <a:pt x="1035272" y="7144"/>
                  </a:cubicBezTo>
                  <a:cubicBezTo>
                    <a:pt x="1146216" y="7091"/>
                    <a:pt x="1236197" y="96987"/>
                    <a:pt x="1236249" y="207931"/>
                  </a:cubicBezTo>
                  <a:cubicBezTo>
                    <a:pt x="1236249" y="207963"/>
                    <a:pt x="1236249" y="207994"/>
                    <a:pt x="1236249" y="208026"/>
                  </a:cubicBezTo>
                  <a:cubicBezTo>
                    <a:pt x="1236219" y="222240"/>
                    <a:pt x="1234719" y="236412"/>
                    <a:pt x="1231773" y="250317"/>
                  </a:cubicBezTo>
                  <a:cubicBezTo>
                    <a:pt x="1054132" y="1158240"/>
                    <a:pt x="243554" y="1247965"/>
                    <a:pt x="243554" y="1247965"/>
                  </a:cubicBezTo>
                  <a:lnTo>
                    <a:pt x="243554" y="1247965"/>
                  </a:lnTo>
                  <a:cubicBezTo>
                    <a:pt x="231873" y="1250180"/>
                    <a:pt x="220010" y="1251296"/>
                    <a:pt x="208121" y="1251299"/>
                  </a:cubicBezTo>
                  <a:cubicBezTo>
                    <a:pt x="97177" y="1251352"/>
                    <a:pt x="7196" y="1161456"/>
                    <a:pt x="7144" y="1050512"/>
                  </a:cubicBezTo>
                  <a:cubicBezTo>
                    <a:pt x="7144" y="1050385"/>
                    <a:pt x="7144" y="1050258"/>
                    <a:pt x="7144" y="1050131"/>
                  </a:cubicBezTo>
                  <a:cubicBezTo>
                    <a:pt x="7026" y="947175"/>
                    <a:pt x="84767" y="860797"/>
                    <a:pt x="187167" y="850106"/>
                  </a:cubicBezTo>
                </a:path>
              </a:pathLst>
            </a:custGeom>
            <a:solidFill>
              <a:srgbClr val="1B4E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295" name="Google Shape;295;p23">
              <a:extLst>
                <a:ext uri="{FF2B5EF4-FFF2-40B4-BE49-F238E27FC236}">
                  <a16:creationId xmlns:a16="http://schemas.microsoft.com/office/drawing/2014/main" id="{2B4FF3DD-7ACD-1869-E9C1-0F6DA2A8C5B5}"/>
                </a:ext>
              </a:extLst>
            </p:cNvPr>
            <p:cNvSpPr/>
            <p:nvPr/>
          </p:nvSpPr>
          <p:spPr>
            <a:xfrm>
              <a:off x="2501646" y="583934"/>
              <a:ext cx="1562100" cy="1562100"/>
            </a:xfrm>
            <a:custGeom>
              <a:avLst/>
              <a:gdLst/>
              <a:ahLst/>
              <a:cxnLst/>
              <a:rect l="l" t="t" r="r" b="b"/>
              <a:pathLst>
                <a:path w="1562100" h="1562100" extrusionOk="0">
                  <a:moveTo>
                    <a:pt x="784098" y="7144"/>
                  </a:moveTo>
                  <a:cubicBezTo>
                    <a:pt x="355073" y="7144"/>
                    <a:pt x="7249" y="354882"/>
                    <a:pt x="7144" y="783907"/>
                  </a:cubicBezTo>
                  <a:cubicBezTo>
                    <a:pt x="7301" y="1212881"/>
                    <a:pt x="355125" y="1560533"/>
                    <a:pt x="784098" y="1560481"/>
                  </a:cubicBezTo>
                  <a:cubicBezTo>
                    <a:pt x="1213093" y="1560744"/>
                    <a:pt x="1561075" y="1213188"/>
                    <a:pt x="1561338" y="784193"/>
                  </a:cubicBezTo>
                  <a:cubicBezTo>
                    <a:pt x="1561338" y="784098"/>
                    <a:pt x="1561338" y="784003"/>
                    <a:pt x="1561338" y="783907"/>
                  </a:cubicBezTo>
                  <a:cubicBezTo>
                    <a:pt x="1561286" y="354897"/>
                    <a:pt x="1213489" y="7144"/>
                    <a:pt x="784479" y="7144"/>
                  </a:cubicBezTo>
                  <a:moveTo>
                    <a:pt x="784479" y="1235107"/>
                  </a:moveTo>
                  <a:cubicBezTo>
                    <a:pt x="535184" y="1235369"/>
                    <a:pt x="332876" y="1033489"/>
                    <a:pt x="332613" y="784193"/>
                  </a:cubicBezTo>
                  <a:cubicBezTo>
                    <a:pt x="332613" y="784098"/>
                    <a:pt x="332613" y="784003"/>
                    <a:pt x="332613" y="783907"/>
                  </a:cubicBezTo>
                  <a:cubicBezTo>
                    <a:pt x="332665" y="534596"/>
                    <a:pt x="534787" y="332518"/>
                    <a:pt x="784098" y="332518"/>
                  </a:cubicBezTo>
                  <a:cubicBezTo>
                    <a:pt x="1033393" y="332518"/>
                    <a:pt x="1235488" y="534612"/>
                    <a:pt x="1235488" y="783907"/>
                  </a:cubicBezTo>
                  <a:cubicBezTo>
                    <a:pt x="1235436" y="1033150"/>
                    <a:pt x="1033341" y="1235160"/>
                    <a:pt x="784098" y="1235107"/>
                  </a:cubicBezTo>
                </a:path>
              </a:pathLst>
            </a:custGeom>
            <a:solidFill>
              <a:srgbClr val="1B4E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grpSp>
      <p:sp>
        <p:nvSpPr>
          <p:cNvPr id="296" name="Google Shape;296;p23">
            <a:extLst>
              <a:ext uri="{FF2B5EF4-FFF2-40B4-BE49-F238E27FC236}">
                <a16:creationId xmlns:a16="http://schemas.microsoft.com/office/drawing/2014/main" id="{559BF1AE-0F39-F7A8-C16B-8BEDE54168D1}"/>
              </a:ext>
            </a:extLst>
          </p:cNvPr>
          <p:cNvSpPr txBox="1"/>
          <p:nvPr/>
        </p:nvSpPr>
        <p:spPr>
          <a:xfrm>
            <a:off x="1281913" y="238537"/>
            <a:ext cx="6190226" cy="673472"/>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es" sz="3200">
                <a:solidFill>
                  <a:srgbClr val="005744"/>
                </a:solidFill>
                <a:latin typeface="Rubik Black"/>
                <a:ea typeface="Rubik Black"/>
                <a:cs typeface="Rubik Black"/>
              </a:rPr>
              <a:t>IMÁGENES EN SILUETA</a:t>
            </a:r>
          </a:p>
        </p:txBody>
      </p:sp>
      <p:cxnSp>
        <p:nvCxnSpPr>
          <p:cNvPr id="297" name="Google Shape;297;p23">
            <a:extLst>
              <a:ext uri="{FF2B5EF4-FFF2-40B4-BE49-F238E27FC236}">
                <a16:creationId xmlns:a16="http://schemas.microsoft.com/office/drawing/2014/main" id="{DB609121-55F6-90D9-C7EA-AA606BADDA27}"/>
              </a:ext>
            </a:extLst>
          </p:cNvPr>
          <p:cNvCxnSpPr/>
          <p:nvPr/>
        </p:nvCxnSpPr>
        <p:spPr>
          <a:xfrm>
            <a:off x="779075" y="903350"/>
            <a:ext cx="6937500" cy="0"/>
          </a:xfrm>
          <a:prstGeom prst="straightConnector1">
            <a:avLst/>
          </a:prstGeom>
          <a:noFill/>
          <a:ln w="19050" cap="flat" cmpd="sng">
            <a:solidFill>
              <a:srgbClr val="005744"/>
            </a:solidFill>
            <a:prstDash val="solid"/>
            <a:round/>
            <a:headEnd type="none" w="med" len="med"/>
            <a:tailEnd type="triangle" w="med" len="med"/>
          </a:ln>
        </p:spPr>
      </p:cxnSp>
      <p:pic>
        <p:nvPicPr>
          <p:cNvPr id="342" name="Google Shape;342;p23">
            <a:extLst>
              <a:ext uri="{FF2B5EF4-FFF2-40B4-BE49-F238E27FC236}">
                <a16:creationId xmlns:a16="http://schemas.microsoft.com/office/drawing/2014/main" id="{6F7F7D24-F136-A1CB-BC15-10C7533FF89D}"/>
              </a:ext>
            </a:extLst>
          </p:cNvPr>
          <p:cNvPicPr preferRelativeResize="0"/>
          <p:nvPr/>
        </p:nvPicPr>
        <p:blipFill>
          <a:blip r:embed="rId3">
            <a:alphaModFix/>
          </a:blip>
          <a:stretch>
            <a:fillRect/>
          </a:stretch>
        </p:blipFill>
        <p:spPr>
          <a:xfrm>
            <a:off x="779078" y="349383"/>
            <a:ext cx="410775" cy="410775"/>
          </a:xfrm>
          <a:prstGeom prst="rect">
            <a:avLst/>
          </a:prstGeom>
          <a:noFill/>
          <a:ln>
            <a:noFill/>
          </a:ln>
        </p:spPr>
      </p:pic>
      <p:pic>
        <p:nvPicPr>
          <p:cNvPr id="3" name="Picture 2">
            <a:extLst>
              <a:ext uri="{FF2B5EF4-FFF2-40B4-BE49-F238E27FC236}">
                <a16:creationId xmlns:a16="http://schemas.microsoft.com/office/drawing/2014/main" id="{98C6B5C5-D04E-35FB-0C29-2C9895AAFA6D}"/>
              </a:ext>
            </a:extLst>
          </p:cNvPr>
          <p:cNvPicPr>
            <a:picLocks noChangeAspect="1"/>
          </p:cNvPicPr>
          <p:nvPr/>
        </p:nvPicPr>
        <p:blipFill>
          <a:blip r:embed="rId4"/>
          <a:srcRect l="31204" t="929" r="11738" b="223"/>
          <a:stretch>
            <a:fillRect/>
          </a:stretch>
        </p:blipFill>
        <p:spPr>
          <a:xfrm>
            <a:off x="61260" y="2229955"/>
            <a:ext cx="2598724" cy="3018825"/>
          </a:xfrm>
          <a:prstGeom prst="rect">
            <a:avLst/>
          </a:prstGeom>
        </p:spPr>
      </p:pic>
      <p:pic>
        <p:nvPicPr>
          <p:cNvPr id="4" name="Picture 3">
            <a:extLst>
              <a:ext uri="{FF2B5EF4-FFF2-40B4-BE49-F238E27FC236}">
                <a16:creationId xmlns:a16="http://schemas.microsoft.com/office/drawing/2014/main" id="{FB2E2016-74C3-D36E-8E7E-A9988FB8A881}"/>
              </a:ext>
            </a:extLst>
          </p:cNvPr>
          <p:cNvPicPr>
            <a:picLocks noChangeAspect="1"/>
          </p:cNvPicPr>
          <p:nvPr/>
        </p:nvPicPr>
        <p:blipFill>
          <a:blip r:embed="rId5"/>
          <a:srcRect l="12547" t="-1441" r="40267" b="223"/>
          <a:stretch>
            <a:fillRect/>
          </a:stretch>
        </p:blipFill>
        <p:spPr>
          <a:xfrm>
            <a:off x="2137448" y="2122589"/>
            <a:ext cx="2109794" cy="3015698"/>
          </a:xfrm>
          <a:prstGeom prst="rect">
            <a:avLst/>
          </a:prstGeom>
        </p:spPr>
      </p:pic>
      <p:pic>
        <p:nvPicPr>
          <p:cNvPr id="5" name="Picture 4">
            <a:extLst>
              <a:ext uri="{FF2B5EF4-FFF2-40B4-BE49-F238E27FC236}">
                <a16:creationId xmlns:a16="http://schemas.microsoft.com/office/drawing/2014/main" id="{C170C7C7-9202-D091-3086-60AD65347956}"/>
              </a:ext>
            </a:extLst>
          </p:cNvPr>
          <p:cNvPicPr>
            <a:picLocks noChangeAspect="1"/>
          </p:cNvPicPr>
          <p:nvPr/>
        </p:nvPicPr>
        <p:blipFill>
          <a:blip r:embed="rId6"/>
          <a:srcRect l="47751" r="14859" b="223"/>
          <a:stretch>
            <a:fillRect/>
          </a:stretch>
        </p:blipFill>
        <p:spPr>
          <a:xfrm>
            <a:off x="4240918" y="2126672"/>
            <a:ext cx="1737974" cy="3020296"/>
          </a:xfrm>
          <a:prstGeom prst="rect">
            <a:avLst/>
          </a:prstGeom>
        </p:spPr>
      </p:pic>
      <p:pic>
        <p:nvPicPr>
          <p:cNvPr id="6" name="Picture 5">
            <a:extLst>
              <a:ext uri="{FF2B5EF4-FFF2-40B4-BE49-F238E27FC236}">
                <a16:creationId xmlns:a16="http://schemas.microsoft.com/office/drawing/2014/main" id="{AE1CD00B-B87D-C4BD-FD14-C845CEF3E564}"/>
              </a:ext>
            </a:extLst>
          </p:cNvPr>
          <p:cNvPicPr>
            <a:picLocks noChangeAspect="1"/>
          </p:cNvPicPr>
          <p:nvPr/>
        </p:nvPicPr>
        <p:blipFill>
          <a:blip r:embed="rId7"/>
          <a:srcRect l="22140" r="-149" b="737"/>
          <a:stretch>
            <a:fillRect/>
          </a:stretch>
        </p:blipFill>
        <p:spPr>
          <a:xfrm>
            <a:off x="5969578" y="2334491"/>
            <a:ext cx="3335106" cy="2809793"/>
          </a:xfrm>
          <a:prstGeom prst="rect">
            <a:avLst/>
          </a:prstGeom>
        </p:spPr>
      </p:pic>
      <p:sp>
        <p:nvSpPr>
          <p:cNvPr id="9" name="Google Shape;209;p21">
            <a:extLst>
              <a:ext uri="{FF2B5EF4-FFF2-40B4-BE49-F238E27FC236}">
                <a16:creationId xmlns:a16="http://schemas.microsoft.com/office/drawing/2014/main" id="{02624AC1-ED7E-7D03-4A5A-85069F4DE09F}"/>
              </a:ext>
            </a:extLst>
          </p:cNvPr>
          <p:cNvSpPr txBox="1"/>
          <p:nvPr/>
        </p:nvSpPr>
        <p:spPr>
          <a:xfrm>
            <a:off x="783027" y="1061675"/>
            <a:ext cx="7313468" cy="1010128"/>
          </a:xfrm>
          <a:prstGeom prst="rect">
            <a:avLst/>
          </a:prstGeom>
          <a:noFill/>
          <a:ln>
            <a:noFill/>
          </a:ln>
        </p:spPr>
        <p:txBody>
          <a:bodyPr spcFirstLastPara="1" wrap="square" lIns="91425" tIns="91425" rIns="91425" bIns="91425" anchor="t" anchorCtr="0">
            <a:noAutofit/>
          </a:bodyPr>
          <a:lstStyle/>
          <a:p>
            <a:r>
              <a:rPr lang="es">
                <a:solidFill>
                  <a:srgbClr val="005744"/>
                </a:solidFill>
                <a:latin typeface="Rubik"/>
                <a:ea typeface="Rubik"/>
                <a:cs typeface="Rubik"/>
                <a:sym typeface="Rubik"/>
              </a:rPr>
              <a:t>Puedes seleccionar la imagen que quieras usar, copiarla y pegarla en la diapositiva que la quieres y listo. Si vas a modificar sus dimensiones usa siempre la tecla Shift y muévela de las esquinas así evitas que se deforme.</a:t>
            </a:r>
            <a:endParaRPr lang="es" sz="1800">
              <a:solidFill>
                <a:srgbClr val="005744"/>
              </a:solidFill>
              <a:latin typeface="Rubik"/>
              <a:ea typeface="Rubik"/>
              <a:cs typeface="Rubik"/>
            </a:endParaRPr>
          </a:p>
          <a:p>
            <a:pPr marL="0" lvl="0" indent="0" algn="l" rtl="0">
              <a:spcBef>
                <a:spcPts val="0"/>
              </a:spcBef>
              <a:spcAft>
                <a:spcPts val="0"/>
              </a:spcAft>
              <a:buNone/>
            </a:pPr>
            <a:endParaRPr>
              <a:solidFill>
                <a:schemeClr val="dk2"/>
              </a:solidFill>
            </a:endParaRPr>
          </a:p>
        </p:txBody>
      </p:sp>
    </p:spTree>
    <p:extLst>
      <p:ext uri="{BB962C8B-B14F-4D97-AF65-F5344CB8AC3E}">
        <p14:creationId xmlns:p14="http://schemas.microsoft.com/office/powerpoint/2010/main" val="1125967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24"/>
          <p:cNvSpPr/>
          <p:nvPr/>
        </p:nvSpPr>
        <p:spPr>
          <a:xfrm>
            <a:off x="8615604" y="179675"/>
            <a:ext cx="303000" cy="303000"/>
          </a:xfrm>
          <a:prstGeom prst="roundRect">
            <a:avLst>
              <a:gd name="adj" fmla="val 16667"/>
            </a:avLst>
          </a:prstGeom>
          <a:solidFill>
            <a:srgbClr val="BDC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349" name="Google Shape;349;p24"/>
          <p:cNvGrpSpPr/>
          <p:nvPr/>
        </p:nvGrpSpPr>
        <p:grpSpPr>
          <a:xfrm>
            <a:off x="8661541" y="234984"/>
            <a:ext cx="210825" cy="192235"/>
            <a:chOff x="1293114" y="583934"/>
            <a:chExt cx="3962876" cy="3613434"/>
          </a:xfrm>
        </p:grpSpPr>
        <p:sp>
          <p:nvSpPr>
            <p:cNvPr id="350" name="Google Shape;350;p24"/>
            <p:cNvSpPr/>
            <p:nvPr/>
          </p:nvSpPr>
          <p:spPr>
            <a:xfrm>
              <a:off x="2535554" y="2387618"/>
              <a:ext cx="1485900" cy="1809750"/>
            </a:xfrm>
            <a:custGeom>
              <a:avLst/>
              <a:gdLst/>
              <a:ahLst/>
              <a:cxnLst/>
              <a:rect l="l" t="t" r="r" b="b"/>
              <a:pathLst>
                <a:path w="1485900" h="1809750" extrusionOk="0">
                  <a:moveTo>
                    <a:pt x="7144" y="395829"/>
                  </a:moveTo>
                  <a:cubicBezTo>
                    <a:pt x="6921" y="218294"/>
                    <a:pt x="135496" y="66804"/>
                    <a:pt x="310706" y="38165"/>
                  </a:cubicBezTo>
                  <a:lnTo>
                    <a:pt x="314515" y="37498"/>
                  </a:lnTo>
                  <a:cubicBezTo>
                    <a:pt x="453197" y="16356"/>
                    <a:pt x="593335" y="6227"/>
                    <a:pt x="733615" y="7209"/>
                  </a:cubicBezTo>
                  <a:cubicBezTo>
                    <a:pt x="877825" y="7209"/>
                    <a:pt x="998315" y="26894"/>
                    <a:pt x="1095089" y="66264"/>
                  </a:cubicBezTo>
                  <a:cubicBezTo>
                    <a:pt x="1191864" y="105634"/>
                    <a:pt x="1269047" y="160784"/>
                    <a:pt x="1326643" y="231713"/>
                  </a:cubicBezTo>
                  <a:cubicBezTo>
                    <a:pt x="1385961" y="306980"/>
                    <a:pt x="1427449" y="394712"/>
                    <a:pt x="1447991" y="488317"/>
                  </a:cubicBezTo>
                  <a:cubicBezTo>
                    <a:pt x="1472560" y="596296"/>
                    <a:pt x="1484483" y="706766"/>
                    <a:pt x="1483519" y="817501"/>
                  </a:cubicBezTo>
                  <a:lnTo>
                    <a:pt x="1483519" y="1696753"/>
                  </a:lnTo>
                  <a:cubicBezTo>
                    <a:pt x="1483414" y="1759301"/>
                    <a:pt x="1432626" y="1809921"/>
                    <a:pt x="1370078" y="1809817"/>
                  </a:cubicBezTo>
                  <a:cubicBezTo>
                    <a:pt x="1369919" y="1809817"/>
                    <a:pt x="1369760" y="1809816"/>
                    <a:pt x="1369600" y="1809815"/>
                  </a:cubicBezTo>
                  <a:lnTo>
                    <a:pt x="1074325" y="1809815"/>
                  </a:lnTo>
                  <a:lnTo>
                    <a:pt x="1074325" y="881413"/>
                  </a:lnTo>
                  <a:cubicBezTo>
                    <a:pt x="1075454" y="800566"/>
                    <a:pt x="1069270" y="719783"/>
                    <a:pt x="1055848" y="640050"/>
                  </a:cubicBezTo>
                  <a:cubicBezTo>
                    <a:pt x="1043369" y="573375"/>
                    <a:pt x="1023081" y="519654"/>
                    <a:pt x="995077" y="478125"/>
                  </a:cubicBezTo>
                  <a:cubicBezTo>
                    <a:pt x="967119" y="436545"/>
                    <a:pt x="926951" y="404664"/>
                    <a:pt x="880111" y="386875"/>
                  </a:cubicBezTo>
                  <a:cubicBezTo>
                    <a:pt x="831913" y="367825"/>
                    <a:pt x="772668" y="358300"/>
                    <a:pt x="702945" y="358300"/>
                  </a:cubicBezTo>
                  <a:cubicBezTo>
                    <a:pt x="648829" y="358248"/>
                    <a:pt x="594758" y="361428"/>
                    <a:pt x="541020" y="367825"/>
                  </a:cubicBezTo>
                  <a:cubicBezTo>
                    <a:pt x="484632" y="374683"/>
                    <a:pt x="442976" y="380335"/>
                    <a:pt x="416052" y="384780"/>
                  </a:cubicBezTo>
                  <a:lnTo>
                    <a:pt x="416052" y="1694563"/>
                  </a:lnTo>
                  <a:cubicBezTo>
                    <a:pt x="416263" y="1758004"/>
                    <a:pt x="365004" y="1809604"/>
                    <a:pt x="301563" y="1809815"/>
                  </a:cubicBezTo>
                  <a:cubicBezTo>
                    <a:pt x="301372" y="1809815"/>
                    <a:pt x="301181" y="1809815"/>
                    <a:pt x="300991" y="1809815"/>
                  </a:cubicBezTo>
                  <a:lnTo>
                    <a:pt x="7144" y="180981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351" name="Google Shape;351;p24"/>
            <p:cNvSpPr/>
            <p:nvPr/>
          </p:nvSpPr>
          <p:spPr>
            <a:xfrm>
              <a:off x="1293114" y="1073519"/>
              <a:ext cx="1238250" cy="1257300"/>
            </a:xfrm>
            <a:custGeom>
              <a:avLst/>
              <a:gdLst/>
              <a:ahLst/>
              <a:cxnLst/>
              <a:rect l="l" t="t" r="r" b="b"/>
              <a:pathLst>
                <a:path w="1238250" h="1257300" extrusionOk="0">
                  <a:moveTo>
                    <a:pt x="1055941" y="850297"/>
                  </a:moveTo>
                  <a:cubicBezTo>
                    <a:pt x="526923" y="726472"/>
                    <a:pt x="425005" y="294894"/>
                    <a:pt x="408241" y="193834"/>
                  </a:cubicBezTo>
                  <a:cubicBezTo>
                    <a:pt x="400847" y="88775"/>
                    <a:pt x="313535" y="7283"/>
                    <a:pt x="208216" y="7144"/>
                  </a:cubicBezTo>
                  <a:cubicBezTo>
                    <a:pt x="97325" y="6986"/>
                    <a:pt x="7302" y="96754"/>
                    <a:pt x="7144" y="207645"/>
                  </a:cubicBezTo>
                  <a:cubicBezTo>
                    <a:pt x="7144" y="207772"/>
                    <a:pt x="7144" y="207899"/>
                    <a:pt x="7144" y="208026"/>
                  </a:cubicBezTo>
                  <a:cubicBezTo>
                    <a:pt x="7174" y="222240"/>
                    <a:pt x="8674" y="236413"/>
                    <a:pt x="11620" y="250317"/>
                  </a:cubicBezTo>
                  <a:cubicBezTo>
                    <a:pt x="189262" y="1158240"/>
                    <a:pt x="999839" y="1247965"/>
                    <a:pt x="999839" y="1247965"/>
                  </a:cubicBezTo>
                  <a:lnTo>
                    <a:pt x="999839" y="1247965"/>
                  </a:lnTo>
                  <a:cubicBezTo>
                    <a:pt x="1011519" y="1250187"/>
                    <a:pt x="1023382" y="1251303"/>
                    <a:pt x="1035272" y="1251299"/>
                  </a:cubicBezTo>
                  <a:cubicBezTo>
                    <a:pt x="1146163" y="1251457"/>
                    <a:pt x="1236187" y="1161690"/>
                    <a:pt x="1236345" y="1050798"/>
                  </a:cubicBezTo>
                  <a:cubicBezTo>
                    <a:pt x="1236346" y="1050576"/>
                    <a:pt x="1236345" y="1050354"/>
                    <a:pt x="1236345" y="1050131"/>
                  </a:cubicBezTo>
                  <a:cubicBezTo>
                    <a:pt x="1236457" y="947142"/>
                    <a:pt x="1158664" y="860751"/>
                    <a:pt x="1056227" y="850106"/>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352" name="Google Shape;352;p24"/>
            <p:cNvSpPr/>
            <p:nvPr/>
          </p:nvSpPr>
          <p:spPr>
            <a:xfrm>
              <a:off x="4017740" y="1073520"/>
              <a:ext cx="1238250" cy="1257300"/>
            </a:xfrm>
            <a:custGeom>
              <a:avLst/>
              <a:gdLst/>
              <a:ahLst/>
              <a:cxnLst/>
              <a:rect l="l" t="t" r="r" b="b"/>
              <a:pathLst>
                <a:path w="1238250" h="1257300" extrusionOk="0">
                  <a:moveTo>
                    <a:pt x="187547" y="850296"/>
                  </a:moveTo>
                  <a:cubicBezTo>
                    <a:pt x="716661" y="726471"/>
                    <a:pt x="818578" y="294894"/>
                    <a:pt x="835247" y="193834"/>
                  </a:cubicBezTo>
                  <a:cubicBezTo>
                    <a:pt x="842641" y="88775"/>
                    <a:pt x="929954" y="7283"/>
                    <a:pt x="1035272" y="7144"/>
                  </a:cubicBezTo>
                  <a:cubicBezTo>
                    <a:pt x="1146216" y="7091"/>
                    <a:pt x="1236197" y="96987"/>
                    <a:pt x="1236249" y="207931"/>
                  </a:cubicBezTo>
                  <a:cubicBezTo>
                    <a:pt x="1236249" y="207963"/>
                    <a:pt x="1236249" y="207994"/>
                    <a:pt x="1236249" y="208026"/>
                  </a:cubicBezTo>
                  <a:cubicBezTo>
                    <a:pt x="1236219" y="222240"/>
                    <a:pt x="1234719" y="236412"/>
                    <a:pt x="1231773" y="250317"/>
                  </a:cubicBezTo>
                  <a:cubicBezTo>
                    <a:pt x="1054132" y="1158240"/>
                    <a:pt x="243554" y="1247965"/>
                    <a:pt x="243554" y="1247965"/>
                  </a:cubicBezTo>
                  <a:lnTo>
                    <a:pt x="243554" y="1247965"/>
                  </a:lnTo>
                  <a:cubicBezTo>
                    <a:pt x="231873" y="1250180"/>
                    <a:pt x="220010" y="1251296"/>
                    <a:pt x="208121" y="1251299"/>
                  </a:cubicBezTo>
                  <a:cubicBezTo>
                    <a:pt x="97177" y="1251352"/>
                    <a:pt x="7196" y="1161456"/>
                    <a:pt x="7144" y="1050512"/>
                  </a:cubicBezTo>
                  <a:cubicBezTo>
                    <a:pt x="7144" y="1050385"/>
                    <a:pt x="7144" y="1050258"/>
                    <a:pt x="7144" y="1050131"/>
                  </a:cubicBezTo>
                  <a:cubicBezTo>
                    <a:pt x="7026" y="947175"/>
                    <a:pt x="84767" y="860797"/>
                    <a:pt x="187167" y="850106"/>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353" name="Google Shape;353;p24"/>
            <p:cNvSpPr/>
            <p:nvPr/>
          </p:nvSpPr>
          <p:spPr>
            <a:xfrm>
              <a:off x="2501646" y="583934"/>
              <a:ext cx="1562100" cy="1562100"/>
            </a:xfrm>
            <a:custGeom>
              <a:avLst/>
              <a:gdLst/>
              <a:ahLst/>
              <a:cxnLst/>
              <a:rect l="l" t="t" r="r" b="b"/>
              <a:pathLst>
                <a:path w="1562100" h="1562100" extrusionOk="0">
                  <a:moveTo>
                    <a:pt x="784098" y="7144"/>
                  </a:moveTo>
                  <a:cubicBezTo>
                    <a:pt x="355073" y="7144"/>
                    <a:pt x="7249" y="354882"/>
                    <a:pt x="7144" y="783907"/>
                  </a:cubicBezTo>
                  <a:cubicBezTo>
                    <a:pt x="7301" y="1212881"/>
                    <a:pt x="355125" y="1560533"/>
                    <a:pt x="784098" y="1560481"/>
                  </a:cubicBezTo>
                  <a:cubicBezTo>
                    <a:pt x="1213093" y="1560744"/>
                    <a:pt x="1561075" y="1213188"/>
                    <a:pt x="1561338" y="784193"/>
                  </a:cubicBezTo>
                  <a:cubicBezTo>
                    <a:pt x="1561338" y="784098"/>
                    <a:pt x="1561338" y="784003"/>
                    <a:pt x="1561338" y="783907"/>
                  </a:cubicBezTo>
                  <a:cubicBezTo>
                    <a:pt x="1561286" y="354897"/>
                    <a:pt x="1213489" y="7144"/>
                    <a:pt x="784479" y="7144"/>
                  </a:cubicBezTo>
                  <a:moveTo>
                    <a:pt x="784479" y="1235107"/>
                  </a:moveTo>
                  <a:cubicBezTo>
                    <a:pt x="535184" y="1235369"/>
                    <a:pt x="332876" y="1033489"/>
                    <a:pt x="332613" y="784193"/>
                  </a:cubicBezTo>
                  <a:cubicBezTo>
                    <a:pt x="332613" y="784098"/>
                    <a:pt x="332613" y="784003"/>
                    <a:pt x="332613" y="783907"/>
                  </a:cubicBezTo>
                  <a:cubicBezTo>
                    <a:pt x="332665" y="534596"/>
                    <a:pt x="534787" y="332518"/>
                    <a:pt x="784098" y="332518"/>
                  </a:cubicBezTo>
                  <a:cubicBezTo>
                    <a:pt x="1033393" y="332518"/>
                    <a:pt x="1235488" y="534612"/>
                    <a:pt x="1235488" y="783907"/>
                  </a:cubicBezTo>
                  <a:cubicBezTo>
                    <a:pt x="1235436" y="1033150"/>
                    <a:pt x="1033341" y="1235160"/>
                    <a:pt x="784098" y="1235107"/>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grpSp>
      <p:sp>
        <p:nvSpPr>
          <p:cNvPr id="354" name="Google Shape;354;p24"/>
          <p:cNvSpPr txBox="1"/>
          <p:nvPr/>
        </p:nvSpPr>
        <p:spPr>
          <a:xfrm>
            <a:off x="579125" y="389475"/>
            <a:ext cx="2997300" cy="64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3900">
                <a:solidFill>
                  <a:srgbClr val="005744"/>
                </a:solidFill>
                <a:latin typeface="Rubik ExtraBold"/>
                <a:ea typeface="Rubik ExtraBold"/>
                <a:cs typeface="Rubik ExtraBold"/>
                <a:sym typeface="Rubik ExtraBold"/>
              </a:rPr>
              <a:t>Título aquí</a:t>
            </a:r>
            <a:endParaRPr sz="3900">
              <a:solidFill>
                <a:srgbClr val="005744"/>
              </a:solidFill>
              <a:latin typeface="Rubik ExtraBold"/>
              <a:ea typeface="Rubik ExtraBold"/>
              <a:cs typeface="Rubik ExtraBold"/>
              <a:sym typeface="Rubik ExtraBold"/>
            </a:endParaRPr>
          </a:p>
        </p:txBody>
      </p:sp>
      <p:sp>
        <p:nvSpPr>
          <p:cNvPr id="355" name="Google Shape;355;p24"/>
          <p:cNvSpPr txBox="1"/>
          <p:nvPr/>
        </p:nvSpPr>
        <p:spPr>
          <a:xfrm>
            <a:off x="579125" y="973225"/>
            <a:ext cx="2997300" cy="64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3000">
                <a:solidFill>
                  <a:srgbClr val="005744"/>
                </a:solidFill>
                <a:latin typeface="Rubik Light"/>
                <a:ea typeface="Rubik Light"/>
                <a:cs typeface="Rubik Light"/>
                <a:sym typeface="Rubik Light"/>
              </a:rPr>
              <a:t>Subtítulo</a:t>
            </a:r>
            <a:endParaRPr sz="3000">
              <a:solidFill>
                <a:srgbClr val="005744"/>
              </a:solidFill>
              <a:latin typeface="Rubik Light"/>
              <a:ea typeface="Rubik Light"/>
              <a:cs typeface="Rubik Light"/>
              <a:sym typeface="Rubik Light"/>
            </a:endParaRPr>
          </a:p>
        </p:txBody>
      </p:sp>
      <p:sp>
        <p:nvSpPr>
          <p:cNvPr id="356" name="Google Shape;356;p24"/>
          <p:cNvSpPr/>
          <p:nvPr/>
        </p:nvSpPr>
        <p:spPr>
          <a:xfrm rot="-711236">
            <a:off x="6462350" y="3093951"/>
            <a:ext cx="1350909" cy="57662"/>
          </a:xfrm>
          <a:prstGeom prst="roundRect">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4"/>
          <p:cNvSpPr/>
          <p:nvPr/>
        </p:nvSpPr>
        <p:spPr>
          <a:xfrm rot="711236" flipH="1">
            <a:off x="5177612" y="3093951"/>
            <a:ext cx="1350909" cy="57662"/>
          </a:xfrm>
          <a:prstGeom prst="roundRect">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8" name="Google Shape;358;p24"/>
          <p:cNvGrpSpPr/>
          <p:nvPr/>
        </p:nvGrpSpPr>
        <p:grpSpPr>
          <a:xfrm>
            <a:off x="5582775" y="3149994"/>
            <a:ext cx="1712700" cy="1230715"/>
            <a:chOff x="5796625" y="2541798"/>
            <a:chExt cx="1712700" cy="1230715"/>
          </a:xfrm>
        </p:grpSpPr>
        <p:sp>
          <p:nvSpPr>
            <p:cNvPr id="359" name="Google Shape;359;p24"/>
            <p:cNvSpPr/>
            <p:nvPr/>
          </p:nvSpPr>
          <p:spPr>
            <a:xfrm rot="-1789476">
              <a:off x="6572742" y="2571072"/>
              <a:ext cx="160451" cy="160451"/>
            </a:xfrm>
            <a:prstGeom prst="ellipse">
              <a:avLst/>
            </a:prstGeom>
            <a:solidFill>
              <a:srgbClr val="FFFFFF"/>
            </a:solidFill>
            <a:ln w="38100" cap="flat"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4"/>
            <p:cNvSpPr txBox="1"/>
            <p:nvPr/>
          </p:nvSpPr>
          <p:spPr>
            <a:xfrm>
              <a:off x="6296613" y="2735584"/>
              <a:ext cx="6969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s" sz="800" b="1">
                  <a:solidFill>
                    <a:srgbClr val="5E5E5E"/>
                  </a:solidFill>
                  <a:latin typeface="Roboto"/>
                  <a:ea typeface="Roboto"/>
                  <a:cs typeface="Roboto"/>
                  <a:sym typeface="Roboto"/>
                </a:rPr>
                <a:t>20XX</a:t>
              </a:r>
              <a:endParaRPr sz="800" b="1">
                <a:solidFill>
                  <a:srgbClr val="5E5E5E"/>
                </a:solidFill>
                <a:latin typeface="Roboto"/>
                <a:ea typeface="Roboto"/>
                <a:cs typeface="Roboto"/>
                <a:sym typeface="Roboto"/>
              </a:endParaRPr>
            </a:p>
          </p:txBody>
        </p:sp>
        <p:sp>
          <p:nvSpPr>
            <p:cNvPr id="361" name="Google Shape;361;p24"/>
            <p:cNvSpPr/>
            <p:nvPr/>
          </p:nvSpPr>
          <p:spPr>
            <a:xfrm>
              <a:off x="5796625" y="3069013"/>
              <a:ext cx="1712700" cy="703500"/>
            </a:xfrm>
            <a:prstGeom prst="roundRect">
              <a:avLst>
                <a:gd name="adj" fmla="val 4485"/>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62" name="Google Shape;362;p24"/>
            <p:cNvSpPr txBox="1"/>
            <p:nvPr/>
          </p:nvSpPr>
          <p:spPr>
            <a:xfrm>
              <a:off x="5840875" y="3106213"/>
              <a:ext cx="1624200" cy="624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s" sz="800">
                  <a:solidFill>
                    <a:srgbClr val="5E5E5E"/>
                  </a:solidFill>
                  <a:latin typeface="Roboto"/>
                  <a:ea typeface="Roboto"/>
                  <a:cs typeface="Roboto"/>
                  <a:sym typeface="Roboto"/>
                </a:rPr>
                <a:t>Lorem ipsum dolor sit amet, consectetur adipiscing. Lorem ipsum dolor sit.</a:t>
              </a:r>
              <a:endParaRPr sz="800">
                <a:solidFill>
                  <a:srgbClr val="5E5E5E"/>
                </a:solidFill>
              </a:endParaRPr>
            </a:p>
          </p:txBody>
        </p:sp>
        <p:sp>
          <p:nvSpPr>
            <p:cNvPr id="363" name="Google Shape;363;p24"/>
            <p:cNvSpPr/>
            <p:nvPr/>
          </p:nvSpPr>
          <p:spPr>
            <a:xfrm>
              <a:off x="6607975" y="3004364"/>
              <a:ext cx="90000" cy="675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 name="Google Shape;364;p24"/>
          <p:cNvSpPr/>
          <p:nvPr/>
        </p:nvSpPr>
        <p:spPr>
          <a:xfrm rot="-711236">
            <a:off x="3896538" y="3093951"/>
            <a:ext cx="1350909" cy="57662"/>
          </a:xfrm>
          <a:prstGeom prst="roundRect">
            <a:avLst>
              <a:gd name="adj" fmla="val 50000"/>
            </a:avLst>
          </a:prstGeom>
          <a:solidFill>
            <a:srgbClr val="ED7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5" name="Google Shape;365;p24"/>
          <p:cNvGrpSpPr/>
          <p:nvPr/>
        </p:nvGrpSpPr>
        <p:grpSpPr>
          <a:xfrm>
            <a:off x="4329700" y="1848822"/>
            <a:ext cx="1712700" cy="1246754"/>
            <a:chOff x="4409300" y="1219942"/>
            <a:chExt cx="1712700" cy="1246754"/>
          </a:xfrm>
        </p:grpSpPr>
        <p:sp>
          <p:nvSpPr>
            <p:cNvPr id="366" name="Google Shape;366;p24"/>
            <p:cNvSpPr/>
            <p:nvPr/>
          </p:nvSpPr>
          <p:spPr>
            <a:xfrm rot="-1789476">
              <a:off x="5185416" y="2276970"/>
              <a:ext cx="160451" cy="160451"/>
            </a:xfrm>
            <a:prstGeom prst="ellipse">
              <a:avLst/>
            </a:prstGeom>
            <a:solidFill>
              <a:schemeClr val="lt1"/>
            </a:solidFill>
            <a:ln w="38100" cap="flat" cmpd="sng">
              <a:solidFill>
                <a:srgbClr val="ED7A3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4"/>
            <p:cNvSpPr txBox="1"/>
            <p:nvPr/>
          </p:nvSpPr>
          <p:spPr>
            <a:xfrm>
              <a:off x="4921731" y="1985297"/>
              <a:ext cx="696900" cy="2760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s" sz="800" b="1">
                  <a:solidFill>
                    <a:srgbClr val="ED7A3F"/>
                  </a:solidFill>
                  <a:latin typeface="Roboto"/>
                  <a:ea typeface="Roboto"/>
                  <a:cs typeface="Roboto"/>
                  <a:sym typeface="Roboto"/>
                </a:rPr>
                <a:t>20XX</a:t>
              </a:r>
              <a:endParaRPr sz="800" b="1">
                <a:solidFill>
                  <a:srgbClr val="ED7A3F"/>
                </a:solidFill>
                <a:latin typeface="Roboto"/>
                <a:ea typeface="Roboto"/>
                <a:cs typeface="Roboto"/>
                <a:sym typeface="Roboto"/>
              </a:endParaRPr>
            </a:p>
          </p:txBody>
        </p:sp>
        <p:sp>
          <p:nvSpPr>
            <p:cNvPr id="368" name="Google Shape;368;p24"/>
            <p:cNvSpPr/>
            <p:nvPr/>
          </p:nvSpPr>
          <p:spPr>
            <a:xfrm>
              <a:off x="4409300" y="1219942"/>
              <a:ext cx="1712700" cy="703500"/>
            </a:xfrm>
            <a:prstGeom prst="roundRect">
              <a:avLst>
                <a:gd name="adj" fmla="val 4485"/>
              </a:avLst>
            </a:prstGeom>
            <a:solidFill>
              <a:srgbClr val="ED7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69" name="Google Shape;369;p24"/>
            <p:cNvSpPr/>
            <p:nvPr/>
          </p:nvSpPr>
          <p:spPr>
            <a:xfrm rot="10800000">
              <a:off x="5220625" y="1919036"/>
              <a:ext cx="90000" cy="67500"/>
            </a:xfrm>
            <a:prstGeom prst="triangle">
              <a:avLst>
                <a:gd name="adj" fmla="val 50000"/>
              </a:avLst>
            </a:prstGeom>
            <a:solidFill>
              <a:srgbClr val="ED7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4"/>
            <p:cNvSpPr txBox="1"/>
            <p:nvPr/>
          </p:nvSpPr>
          <p:spPr>
            <a:xfrm>
              <a:off x="4453550" y="1257142"/>
              <a:ext cx="1624200" cy="624600"/>
            </a:xfrm>
            <a:prstGeom prst="rect">
              <a:avLst/>
            </a:prstGeom>
            <a:solidFill>
              <a:srgbClr val="ED7A3F"/>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s" sz="800">
                  <a:solidFill>
                    <a:srgbClr val="512615"/>
                  </a:solidFill>
                  <a:latin typeface="Roboto"/>
                  <a:ea typeface="Roboto"/>
                  <a:cs typeface="Roboto"/>
                  <a:sym typeface="Roboto"/>
                </a:rPr>
                <a:t>Lorem ipsum dolor sit amet, consectetur adipiscing. Lorem ipsum dolor sit.</a:t>
              </a:r>
              <a:endParaRPr sz="800">
                <a:solidFill>
                  <a:srgbClr val="512615"/>
                </a:solidFill>
              </a:endParaRPr>
            </a:p>
          </p:txBody>
        </p:sp>
      </p:grpSp>
      <p:sp>
        <p:nvSpPr>
          <p:cNvPr id="371" name="Google Shape;371;p24"/>
          <p:cNvSpPr/>
          <p:nvPr/>
        </p:nvSpPr>
        <p:spPr>
          <a:xfrm rot="711236" flipH="1">
            <a:off x="2604858" y="3093951"/>
            <a:ext cx="1350909" cy="57662"/>
          </a:xfrm>
          <a:prstGeom prst="roundRect">
            <a:avLst>
              <a:gd name="adj" fmla="val 50000"/>
            </a:avLst>
          </a:prstGeom>
          <a:solidFill>
            <a:srgbClr val="2D8F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2" name="Google Shape;372;p24"/>
          <p:cNvGrpSpPr/>
          <p:nvPr/>
        </p:nvGrpSpPr>
        <p:grpSpPr>
          <a:xfrm>
            <a:off x="3073275" y="3149994"/>
            <a:ext cx="1712700" cy="1230715"/>
            <a:chOff x="3021975" y="2541798"/>
            <a:chExt cx="1712700" cy="1230715"/>
          </a:xfrm>
        </p:grpSpPr>
        <p:sp>
          <p:nvSpPr>
            <p:cNvPr id="373" name="Google Shape;373;p24"/>
            <p:cNvSpPr txBox="1"/>
            <p:nvPr/>
          </p:nvSpPr>
          <p:spPr>
            <a:xfrm>
              <a:off x="3529877" y="2735584"/>
              <a:ext cx="696900" cy="2760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s" sz="800" b="1">
                  <a:solidFill>
                    <a:srgbClr val="2D8F98"/>
                  </a:solidFill>
                  <a:latin typeface="Roboto"/>
                  <a:ea typeface="Roboto"/>
                  <a:cs typeface="Roboto"/>
                  <a:sym typeface="Roboto"/>
                </a:rPr>
                <a:t>20XX</a:t>
              </a:r>
              <a:endParaRPr sz="800" b="1">
                <a:solidFill>
                  <a:srgbClr val="2D8F98"/>
                </a:solidFill>
                <a:latin typeface="Roboto"/>
                <a:ea typeface="Roboto"/>
                <a:cs typeface="Roboto"/>
                <a:sym typeface="Roboto"/>
              </a:endParaRPr>
            </a:p>
          </p:txBody>
        </p:sp>
        <p:sp>
          <p:nvSpPr>
            <p:cNvPr id="374" name="Google Shape;374;p24"/>
            <p:cNvSpPr/>
            <p:nvPr/>
          </p:nvSpPr>
          <p:spPr>
            <a:xfrm rot="-1789476">
              <a:off x="3798091" y="2571072"/>
              <a:ext cx="160451" cy="160451"/>
            </a:xfrm>
            <a:prstGeom prst="ellipse">
              <a:avLst/>
            </a:prstGeom>
            <a:solidFill>
              <a:schemeClr val="lt1"/>
            </a:solidFill>
            <a:ln w="38100" cap="flat" cmpd="sng">
              <a:solidFill>
                <a:srgbClr val="2D8F9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4"/>
            <p:cNvSpPr/>
            <p:nvPr/>
          </p:nvSpPr>
          <p:spPr>
            <a:xfrm>
              <a:off x="3021975" y="3069013"/>
              <a:ext cx="1712700" cy="703500"/>
            </a:xfrm>
            <a:prstGeom prst="roundRect">
              <a:avLst>
                <a:gd name="adj" fmla="val 4485"/>
              </a:avLst>
            </a:prstGeom>
            <a:solidFill>
              <a:srgbClr val="2D8F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76" name="Google Shape;376;p24"/>
            <p:cNvSpPr txBox="1"/>
            <p:nvPr/>
          </p:nvSpPr>
          <p:spPr>
            <a:xfrm>
              <a:off x="3066225" y="3106213"/>
              <a:ext cx="1624200" cy="624600"/>
            </a:xfrm>
            <a:prstGeom prst="rect">
              <a:avLst/>
            </a:prstGeom>
            <a:solidFill>
              <a:srgbClr val="2D8F98"/>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s" sz="800">
                  <a:solidFill>
                    <a:srgbClr val="FFFFFF"/>
                  </a:solidFill>
                  <a:latin typeface="Roboto"/>
                  <a:ea typeface="Roboto"/>
                  <a:cs typeface="Roboto"/>
                  <a:sym typeface="Roboto"/>
                </a:rPr>
                <a:t>Lorem ipsum dolor sit amet, consectetur adipiscing. Lorem ipsum dolor sit.</a:t>
              </a:r>
              <a:endParaRPr sz="800">
                <a:solidFill>
                  <a:srgbClr val="FFFFFF"/>
                </a:solidFill>
              </a:endParaRPr>
            </a:p>
          </p:txBody>
        </p:sp>
        <p:sp>
          <p:nvSpPr>
            <p:cNvPr id="377" name="Google Shape;377;p24"/>
            <p:cNvSpPr/>
            <p:nvPr/>
          </p:nvSpPr>
          <p:spPr>
            <a:xfrm>
              <a:off x="3833325" y="3004364"/>
              <a:ext cx="90000" cy="67500"/>
            </a:xfrm>
            <a:prstGeom prst="triangle">
              <a:avLst>
                <a:gd name="adj" fmla="val 50000"/>
              </a:avLst>
            </a:prstGeom>
            <a:solidFill>
              <a:srgbClr val="2D8F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8" name="Google Shape;378;p24"/>
          <p:cNvSpPr/>
          <p:nvPr/>
        </p:nvSpPr>
        <p:spPr>
          <a:xfrm rot="-711236">
            <a:off x="1330733" y="3093951"/>
            <a:ext cx="1350909" cy="57662"/>
          </a:xfrm>
          <a:prstGeom prst="roundRect">
            <a:avLst>
              <a:gd name="adj" fmla="val 50000"/>
            </a:avLst>
          </a:prstGeom>
          <a:solidFill>
            <a:srgbClr val="64C8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 name="Google Shape;379;p24"/>
          <p:cNvGrpSpPr/>
          <p:nvPr/>
        </p:nvGrpSpPr>
        <p:grpSpPr>
          <a:xfrm>
            <a:off x="1786475" y="1848822"/>
            <a:ext cx="1712700" cy="1246754"/>
            <a:chOff x="1637475" y="1219942"/>
            <a:chExt cx="1712700" cy="1246754"/>
          </a:xfrm>
        </p:grpSpPr>
        <p:sp>
          <p:nvSpPr>
            <p:cNvPr id="380" name="Google Shape;380;p24"/>
            <p:cNvSpPr/>
            <p:nvPr/>
          </p:nvSpPr>
          <p:spPr>
            <a:xfrm>
              <a:off x="1637475" y="1219942"/>
              <a:ext cx="1712700" cy="703500"/>
            </a:xfrm>
            <a:prstGeom prst="roundRect">
              <a:avLst>
                <a:gd name="adj" fmla="val 4485"/>
              </a:avLst>
            </a:prstGeom>
            <a:solidFill>
              <a:srgbClr val="64C8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81" name="Google Shape;381;p24"/>
            <p:cNvSpPr txBox="1"/>
            <p:nvPr/>
          </p:nvSpPr>
          <p:spPr>
            <a:xfrm>
              <a:off x="2144544" y="1985297"/>
              <a:ext cx="696900" cy="2760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s" sz="800" b="1">
                  <a:solidFill>
                    <a:srgbClr val="64C832"/>
                  </a:solidFill>
                  <a:latin typeface="Roboto"/>
                  <a:ea typeface="Roboto"/>
                  <a:cs typeface="Roboto"/>
                  <a:sym typeface="Roboto"/>
                </a:rPr>
                <a:t>20XX</a:t>
              </a:r>
              <a:endParaRPr sz="800" b="1">
                <a:solidFill>
                  <a:srgbClr val="64C832"/>
                </a:solidFill>
                <a:latin typeface="Roboto"/>
                <a:ea typeface="Roboto"/>
                <a:cs typeface="Roboto"/>
                <a:sym typeface="Roboto"/>
              </a:endParaRPr>
            </a:p>
          </p:txBody>
        </p:sp>
        <p:sp>
          <p:nvSpPr>
            <p:cNvPr id="382" name="Google Shape;382;p24"/>
            <p:cNvSpPr/>
            <p:nvPr/>
          </p:nvSpPr>
          <p:spPr>
            <a:xfrm rot="10800000">
              <a:off x="2448800" y="1919036"/>
              <a:ext cx="90000" cy="67500"/>
            </a:xfrm>
            <a:prstGeom prst="triangle">
              <a:avLst>
                <a:gd name="adj" fmla="val 50000"/>
              </a:avLst>
            </a:prstGeom>
            <a:solidFill>
              <a:srgbClr val="64C8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4"/>
            <p:cNvSpPr txBox="1"/>
            <p:nvPr/>
          </p:nvSpPr>
          <p:spPr>
            <a:xfrm>
              <a:off x="1681725" y="1257142"/>
              <a:ext cx="1624200" cy="624600"/>
            </a:xfrm>
            <a:prstGeom prst="rect">
              <a:avLst/>
            </a:prstGeom>
            <a:solidFill>
              <a:srgbClr val="64C832"/>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s" sz="800">
                  <a:solidFill>
                    <a:srgbClr val="FFFFFF"/>
                  </a:solidFill>
                  <a:latin typeface="Roboto"/>
                  <a:ea typeface="Roboto"/>
                  <a:cs typeface="Roboto"/>
                  <a:sym typeface="Roboto"/>
                </a:rPr>
                <a:t>Lorem ipsum dolor sit amet, consectetur adipiscing. Lorem ipsum dolor sit.</a:t>
              </a:r>
              <a:endParaRPr sz="800">
                <a:solidFill>
                  <a:srgbClr val="FFFFFF"/>
                </a:solidFill>
              </a:endParaRPr>
            </a:p>
          </p:txBody>
        </p:sp>
        <p:sp>
          <p:nvSpPr>
            <p:cNvPr id="384" name="Google Shape;384;p24"/>
            <p:cNvSpPr/>
            <p:nvPr/>
          </p:nvSpPr>
          <p:spPr>
            <a:xfrm rot="-1789476">
              <a:off x="2410765" y="2276970"/>
              <a:ext cx="160451" cy="160451"/>
            </a:xfrm>
            <a:prstGeom prst="ellipse">
              <a:avLst/>
            </a:prstGeom>
            <a:solidFill>
              <a:schemeClr val="lt1"/>
            </a:solidFill>
            <a:ln w="38100" cap="flat" cmpd="sng">
              <a:solidFill>
                <a:srgbClr val="64C8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85" name="Google Shape;385;p24"/>
          <p:cNvPicPr preferRelativeResize="0"/>
          <p:nvPr/>
        </p:nvPicPr>
        <p:blipFill>
          <a:blip r:embed="rId3">
            <a:alphaModFix/>
          </a:blip>
          <a:stretch>
            <a:fillRect/>
          </a:stretch>
        </p:blipFill>
        <p:spPr>
          <a:xfrm>
            <a:off x="-16425" y="4040475"/>
            <a:ext cx="9278674" cy="13132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5"/>
          <p:cNvSpPr/>
          <p:nvPr/>
        </p:nvSpPr>
        <p:spPr>
          <a:xfrm>
            <a:off x="8615604" y="179675"/>
            <a:ext cx="303000" cy="303000"/>
          </a:xfrm>
          <a:prstGeom prst="roundRect">
            <a:avLst>
              <a:gd name="adj" fmla="val 16667"/>
            </a:avLst>
          </a:prstGeom>
          <a:solidFill>
            <a:srgbClr val="BDC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391" name="Google Shape;391;p25"/>
          <p:cNvGrpSpPr/>
          <p:nvPr/>
        </p:nvGrpSpPr>
        <p:grpSpPr>
          <a:xfrm>
            <a:off x="8661541" y="234984"/>
            <a:ext cx="210825" cy="192235"/>
            <a:chOff x="1293114" y="583934"/>
            <a:chExt cx="3962876" cy="3613434"/>
          </a:xfrm>
        </p:grpSpPr>
        <p:sp>
          <p:nvSpPr>
            <p:cNvPr id="392" name="Google Shape;392;p25"/>
            <p:cNvSpPr/>
            <p:nvPr/>
          </p:nvSpPr>
          <p:spPr>
            <a:xfrm>
              <a:off x="2535554" y="2387618"/>
              <a:ext cx="1485900" cy="1809750"/>
            </a:xfrm>
            <a:custGeom>
              <a:avLst/>
              <a:gdLst/>
              <a:ahLst/>
              <a:cxnLst/>
              <a:rect l="l" t="t" r="r" b="b"/>
              <a:pathLst>
                <a:path w="1485900" h="1809750" extrusionOk="0">
                  <a:moveTo>
                    <a:pt x="7144" y="395829"/>
                  </a:moveTo>
                  <a:cubicBezTo>
                    <a:pt x="6921" y="218294"/>
                    <a:pt x="135496" y="66804"/>
                    <a:pt x="310706" y="38165"/>
                  </a:cubicBezTo>
                  <a:lnTo>
                    <a:pt x="314515" y="37498"/>
                  </a:lnTo>
                  <a:cubicBezTo>
                    <a:pt x="453197" y="16356"/>
                    <a:pt x="593335" y="6227"/>
                    <a:pt x="733615" y="7209"/>
                  </a:cubicBezTo>
                  <a:cubicBezTo>
                    <a:pt x="877825" y="7209"/>
                    <a:pt x="998315" y="26894"/>
                    <a:pt x="1095089" y="66264"/>
                  </a:cubicBezTo>
                  <a:cubicBezTo>
                    <a:pt x="1191864" y="105634"/>
                    <a:pt x="1269047" y="160784"/>
                    <a:pt x="1326643" y="231713"/>
                  </a:cubicBezTo>
                  <a:cubicBezTo>
                    <a:pt x="1385961" y="306980"/>
                    <a:pt x="1427449" y="394712"/>
                    <a:pt x="1447991" y="488317"/>
                  </a:cubicBezTo>
                  <a:cubicBezTo>
                    <a:pt x="1472560" y="596296"/>
                    <a:pt x="1484483" y="706766"/>
                    <a:pt x="1483519" y="817501"/>
                  </a:cubicBezTo>
                  <a:lnTo>
                    <a:pt x="1483519" y="1696753"/>
                  </a:lnTo>
                  <a:cubicBezTo>
                    <a:pt x="1483414" y="1759301"/>
                    <a:pt x="1432626" y="1809921"/>
                    <a:pt x="1370078" y="1809817"/>
                  </a:cubicBezTo>
                  <a:cubicBezTo>
                    <a:pt x="1369919" y="1809817"/>
                    <a:pt x="1369760" y="1809816"/>
                    <a:pt x="1369600" y="1809815"/>
                  </a:cubicBezTo>
                  <a:lnTo>
                    <a:pt x="1074325" y="1809815"/>
                  </a:lnTo>
                  <a:lnTo>
                    <a:pt x="1074325" y="881413"/>
                  </a:lnTo>
                  <a:cubicBezTo>
                    <a:pt x="1075454" y="800566"/>
                    <a:pt x="1069270" y="719783"/>
                    <a:pt x="1055848" y="640050"/>
                  </a:cubicBezTo>
                  <a:cubicBezTo>
                    <a:pt x="1043369" y="573375"/>
                    <a:pt x="1023081" y="519654"/>
                    <a:pt x="995077" y="478125"/>
                  </a:cubicBezTo>
                  <a:cubicBezTo>
                    <a:pt x="967119" y="436545"/>
                    <a:pt x="926951" y="404664"/>
                    <a:pt x="880111" y="386875"/>
                  </a:cubicBezTo>
                  <a:cubicBezTo>
                    <a:pt x="831913" y="367825"/>
                    <a:pt x="772668" y="358300"/>
                    <a:pt x="702945" y="358300"/>
                  </a:cubicBezTo>
                  <a:cubicBezTo>
                    <a:pt x="648829" y="358248"/>
                    <a:pt x="594758" y="361428"/>
                    <a:pt x="541020" y="367825"/>
                  </a:cubicBezTo>
                  <a:cubicBezTo>
                    <a:pt x="484632" y="374683"/>
                    <a:pt x="442976" y="380335"/>
                    <a:pt x="416052" y="384780"/>
                  </a:cubicBezTo>
                  <a:lnTo>
                    <a:pt x="416052" y="1694563"/>
                  </a:lnTo>
                  <a:cubicBezTo>
                    <a:pt x="416263" y="1758004"/>
                    <a:pt x="365004" y="1809604"/>
                    <a:pt x="301563" y="1809815"/>
                  </a:cubicBezTo>
                  <a:cubicBezTo>
                    <a:pt x="301372" y="1809815"/>
                    <a:pt x="301181" y="1809815"/>
                    <a:pt x="300991" y="1809815"/>
                  </a:cubicBezTo>
                  <a:lnTo>
                    <a:pt x="7144" y="180981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393" name="Google Shape;393;p25"/>
            <p:cNvSpPr/>
            <p:nvPr/>
          </p:nvSpPr>
          <p:spPr>
            <a:xfrm>
              <a:off x="1293114" y="1073519"/>
              <a:ext cx="1238250" cy="1257300"/>
            </a:xfrm>
            <a:custGeom>
              <a:avLst/>
              <a:gdLst/>
              <a:ahLst/>
              <a:cxnLst/>
              <a:rect l="l" t="t" r="r" b="b"/>
              <a:pathLst>
                <a:path w="1238250" h="1257300" extrusionOk="0">
                  <a:moveTo>
                    <a:pt x="1055941" y="850297"/>
                  </a:moveTo>
                  <a:cubicBezTo>
                    <a:pt x="526923" y="726472"/>
                    <a:pt x="425005" y="294894"/>
                    <a:pt x="408241" y="193834"/>
                  </a:cubicBezTo>
                  <a:cubicBezTo>
                    <a:pt x="400847" y="88775"/>
                    <a:pt x="313535" y="7283"/>
                    <a:pt x="208216" y="7144"/>
                  </a:cubicBezTo>
                  <a:cubicBezTo>
                    <a:pt x="97325" y="6986"/>
                    <a:pt x="7302" y="96754"/>
                    <a:pt x="7144" y="207645"/>
                  </a:cubicBezTo>
                  <a:cubicBezTo>
                    <a:pt x="7144" y="207772"/>
                    <a:pt x="7144" y="207899"/>
                    <a:pt x="7144" y="208026"/>
                  </a:cubicBezTo>
                  <a:cubicBezTo>
                    <a:pt x="7174" y="222240"/>
                    <a:pt x="8674" y="236413"/>
                    <a:pt x="11620" y="250317"/>
                  </a:cubicBezTo>
                  <a:cubicBezTo>
                    <a:pt x="189262" y="1158240"/>
                    <a:pt x="999839" y="1247965"/>
                    <a:pt x="999839" y="1247965"/>
                  </a:cubicBezTo>
                  <a:lnTo>
                    <a:pt x="999839" y="1247965"/>
                  </a:lnTo>
                  <a:cubicBezTo>
                    <a:pt x="1011519" y="1250187"/>
                    <a:pt x="1023382" y="1251303"/>
                    <a:pt x="1035272" y="1251299"/>
                  </a:cubicBezTo>
                  <a:cubicBezTo>
                    <a:pt x="1146163" y="1251457"/>
                    <a:pt x="1236187" y="1161690"/>
                    <a:pt x="1236345" y="1050798"/>
                  </a:cubicBezTo>
                  <a:cubicBezTo>
                    <a:pt x="1236346" y="1050576"/>
                    <a:pt x="1236345" y="1050354"/>
                    <a:pt x="1236345" y="1050131"/>
                  </a:cubicBezTo>
                  <a:cubicBezTo>
                    <a:pt x="1236457" y="947142"/>
                    <a:pt x="1158664" y="860751"/>
                    <a:pt x="1056227" y="850106"/>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394" name="Google Shape;394;p25"/>
            <p:cNvSpPr/>
            <p:nvPr/>
          </p:nvSpPr>
          <p:spPr>
            <a:xfrm>
              <a:off x="4017740" y="1073520"/>
              <a:ext cx="1238250" cy="1257300"/>
            </a:xfrm>
            <a:custGeom>
              <a:avLst/>
              <a:gdLst/>
              <a:ahLst/>
              <a:cxnLst/>
              <a:rect l="l" t="t" r="r" b="b"/>
              <a:pathLst>
                <a:path w="1238250" h="1257300" extrusionOk="0">
                  <a:moveTo>
                    <a:pt x="187547" y="850296"/>
                  </a:moveTo>
                  <a:cubicBezTo>
                    <a:pt x="716661" y="726471"/>
                    <a:pt x="818578" y="294894"/>
                    <a:pt x="835247" y="193834"/>
                  </a:cubicBezTo>
                  <a:cubicBezTo>
                    <a:pt x="842641" y="88775"/>
                    <a:pt x="929954" y="7283"/>
                    <a:pt x="1035272" y="7144"/>
                  </a:cubicBezTo>
                  <a:cubicBezTo>
                    <a:pt x="1146216" y="7091"/>
                    <a:pt x="1236197" y="96987"/>
                    <a:pt x="1236249" y="207931"/>
                  </a:cubicBezTo>
                  <a:cubicBezTo>
                    <a:pt x="1236249" y="207963"/>
                    <a:pt x="1236249" y="207994"/>
                    <a:pt x="1236249" y="208026"/>
                  </a:cubicBezTo>
                  <a:cubicBezTo>
                    <a:pt x="1236219" y="222240"/>
                    <a:pt x="1234719" y="236412"/>
                    <a:pt x="1231773" y="250317"/>
                  </a:cubicBezTo>
                  <a:cubicBezTo>
                    <a:pt x="1054132" y="1158240"/>
                    <a:pt x="243554" y="1247965"/>
                    <a:pt x="243554" y="1247965"/>
                  </a:cubicBezTo>
                  <a:lnTo>
                    <a:pt x="243554" y="1247965"/>
                  </a:lnTo>
                  <a:cubicBezTo>
                    <a:pt x="231873" y="1250180"/>
                    <a:pt x="220010" y="1251296"/>
                    <a:pt x="208121" y="1251299"/>
                  </a:cubicBezTo>
                  <a:cubicBezTo>
                    <a:pt x="97177" y="1251352"/>
                    <a:pt x="7196" y="1161456"/>
                    <a:pt x="7144" y="1050512"/>
                  </a:cubicBezTo>
                  <a:cubicBezTo>
                    <a:pt x="7144" y="1050385"/>
                    <a:pt x="7144" y="1050258"/>
                    <a:pt x="7144" y="1050131"/>
                  </a:cubicBezTo>
                  <a:cubicBezTo>
                    <a:pt x="7026" y="947175"/>
                    <a:pt x="84767" y="860797"/>
                    <a:pt x="187167" y="850106"/>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395" name="Google Shape;395;p25"/>
            <p:cNvSpPr/>
            <p:nvPr/>
          </p:nvSpPr>
          <p:spPr>
            <a:xfrm>
              <a:off x="2501646" y="583934"/>
              <a:ext cx="1562100" cy="1562100"/>
            </a:xfrm>
            <a:custGeom>
              <a:avLst/>
              <a:gdLst/>
              <a:ahLst/>
              <a:cxnLst/>
              <a:rect l="l" t="t" r="r" b="b"/>
              <a:pathLst>
                <a:path w="1562100" h="1562100" extrusionOk="0">
                  <a:moveTo>
                    <a:pt x="784098" y="7144"/>
                  </a:moveTo>
                  <a:cubicBezTo>
                    <a:pt x="355073" y="7144"/>
                    <a:pt x="7249" y="354882"/>
                    <a:pt x="7144" y="783907"/>
                  </a:cubicBezTo>
                  <a:cubicBezTo>
                    <a:pt x="7301" y="1212881"/>
                    <a:pt x="355125" y="1560533"/>
                    <a:pt x="784098" y="1560481"/>
                  </a:cubicBezTo>
                  <a:cubicBezTo>
                    <a:pt x="1213093" y="1560744"/>
                    <a:pt x="1561075" y="1213188"/>
                    <a:pt x="1561338" y="784193"/>
                  </a:cubicBezTo>
                  <a:cubicBezTo>
                    <a:pt x="1561338" y="784098"/>
                    <a:pt x="1561338" y="784003"/>
                    <a:pt x="1561338" y="783907"/>
                  </a:cubicBezTo>
                  <a:cubicBezTo>
                    <a:pt x="1561286" y="354897"/>
                    <a:pt x="1213489" y="7144"/>
                    <a:pt x="784479" y="7144"/>
                  </a:cubicBezTo>
                  <a:moveTo>
                    <a:pt x="784479" y="1235107"/>
                  </a:moveTo>
                  <a:cubicBezTo>
                    <a:pt x="535184" y="1235369"/>
                    <a:pt x="332876" y="1033489"/>
                    <a:pt x="332613" y="784193"/>
                  </a:cubicBezTo>
                  <a:cubicBezTo>
                    <a:pt x="332613" y="784098"/>
                    <a:pt x="332613" y="784003"/>
                    <a:pt x="332613" y="783907"/>
                  </a:cubicBezTo>
                  <a:cubicBezTo>
                    <a:pt x="332665" y="534596"/>
                    <a:pt x="534787" y="332518"/>
                    <a:pt x="784098" y="332518"/>
                  </a:cubicBezTo>
                  <a:cubicBezTo>
                    <a:pt x="1033393" y="332518"/>
                    <a:pt x="1235488" y="534612"/>
                    <a:pt x="1235488" y="783907"/>
                  </a:cubicBezTo>
                  <a:cubicBezTo>
                    <a:pt x="1235436" y="1033150"/>
                    <a:pt x="1033341" y="1235160"/>
                    <a:pt x="784098" y="1235107"/>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grpSp>
      <p:sp>
        <p:nvSpPr>
          <p:cNvPr id="396" name="Google Shape;396;p25"/>
          <p:cNvSpPr txBox="1"/>
          <p:nvPr/>
        </p:nvSpPr>
        <p:spPr>
          <a:xfrm>
            <a:off x="579125" y="389475"/>
            <a:ext cx="2997300" cy="64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3900">
                <a:solidFill>
                  <a:srgbClr val="005744"/>
                </a:solidFill>
                <a:latin typeface="Rubik ExtraBold"/>
                <a:ea typeface="Rubik ExtraBold"/>
                <a:cs typeface="Rubik ExtraBold"/>
                <a:sym typeface="Rubik ExtraBold"/>
              </a:rPr>
              <a:t>Título aquí</a:t>
            </a:r>
            <a:endParaRPr sz="3900">
              <a:solidFill>
                <a:srgbClr val="005744"/>
              </a:solidFill>
              <a:latin typeface="Rubik ExtraBold"/>
              <a:ea typeface="Rubik ExtraBold"/>
              <a:cs typeface="Rubik ExtraBold"/>
              <a:sym typeface="Rubik ExtraBold"/>
            </a:endParaRPr>
          </a:p>
        </p:txBody>
      </p:sp>
      <p:sp>
        <p:nvSpPr>
          <p:cNvPr id="397" name="Google Shape;397;p25"/>
          <p:cNvSpPr txBox="1"/>
          <p:nvPr/>
        </p:nvSpPr>
        <p:spPr>
          <a:xfrm>
            <a:off x="579125" y="973225"/>
            <a:ext cx="2997300" cy="64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3000">
                <a:solidFill>
                  <a:srgbClr val="005744"/>
                </a:solidFill>
                <a:latin typeface="Rubik Light"/>
                <a:ea typeface="Rubik Light"/>
                <a:cs typeface="Rubik Light"/>
                <a:sym typeface="Rubik Light"/>
              </a:rPr>
              <a:t>Subtítulo</a:t>
            </a:r>
            <a:endParaRPr sz="3000">
              <a:solidFill>
                <a:srgbClr val="005744"/>
              </a:solidFill>
              <a:latin typeface="Rubik Light"/>
              <a:ea typeface="Rubik Light"/>
              <a:cs typeface="Rubik Light"/>
              <a:sym typeface="Rubik Light"/>
            </a:endParaRPr>
          </a:p>
        </p:txBody>
      </p:sp>
      <p:pic>
        <p:nvPicPr>
          <p:cNvPr id="398" name="Google Shape;398;p25" title="Puntuación obtenida"/>
          <p:cNvPicPr preferRelativeResize="0"/>
          <p:nvPr/>
        </p:nvPicPr>
        <p:blipFill>
          <a:blip r:embed="rId3">
            <a:alphaModFix/>
          </a:blip>
          <a:stretch>
            <a:fillRect/>
          </a:stretch>
        </p:blipFill>
        <p:spPr>
          <a:xfrm>
            <a:off x="579115" y="1824850"/>
            <a:ext cx="3583209" cy="2215618"/>
          </a:xfrm>
          <a:prstGeom prst="rect">
            <a:avLst/>
          </a:prstGeom>
          <a:noFill/>
          <a:ln>
            <a:noFill/>
          </a:ln>
        </p:spPr>
      </p:pic>
      <p:pic>
        <p:nvPicPr>
          <p:cNvPr id="399" name="Google Shape;399;p25" title="Puntuación obtenida"/>
          <p:cNvPicPr preferRelativeResize="0"/>
          <p:nvPr/>
        </p:nvPicPr>
        <p:blipFill>
          <a:blip r:embed="rId4">
            <a:alphaModFix/>
          </a:blip>
          <a:stretch>
            <a:fillRect/>
          </a:stretch>
        </p:blipFill>
        <p:spPr>
          <a:xfrm>
            <a:off x="4722500" y="1355510"/>
            <a:ext cx="4149876" cy="2566016"/>
          </a:xfrm>
          <a:prstGeom prst="rect">
            <a:avLst/>
          </a:prstGeom>
          <a:noFill/>
          <a:ln>
            <a:noFill/>
          </a:ln>
        </p:spPr>
      </p:pic>
      <p:pic>
        <p:nvPicPr>
          <p:cNvPr id="400" name="Google Shape;400;p25"/>
          <p:cNvPicPr preferRelativeResize="0"/>
          <p:nvPr/>
        </p:nvPicPr>
        <p:blipFill>
          <a:blip r:embed="rId5">
            <a:alphaModFix/>
          </a:blip>
          <a:stretch>
            <a:fillRect/>
          </a:stretch>
        </p:blipFill>
        <p:spPr>
          <a:xfrm>
            <a:off x="-16425" y="4040475"/>
            <a:ext cx="9278674" cy="1296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A04D"/>
        </a:solidFill>
        <a:effectLst/>
      </p:bgPr>
    </p:bg>
    <p:spTree>
      <p:nvGrpSpPr>
        <p:cNvPr id="1" name="Shape 404"/>
        <p:cNvGrpSpPr/>
        <p:nvPr/>
      </p:nvGrpSpPr>
      <p:grpSpPr>
        <a:xfrm>
          <a:off x="0" y="0"/>
          <a:ext cx="0" cy="0"/>
          <a:chOff x="0" y="0"/>
          <a:chExt cx="0" cy="0"/>
        </a:xfrm>
      </p:grpSpPr>
      <p:pic>
        <p:nvPicPr>
          <p:cNvPr id="405" name="Google Shape;405;p26" title="carmen.png"/>
          <p:cNvPicPr preferRelativeResize="0"/>
          <p:nvPr/>
        </p:nvPicPr>
        <p:blipFill rotWithShape="1">
          <a:blip r:embed="rId3">
            <a:alphaModFix/>
          </a:blip>
          <a:srcRect b="61826"/>
          <a:stretch/>
        </p:blipFill>
        <p:spPr>
          <a:xfrm>
            <a:off x="-68775" y="2710276"/>
            <a:ext cx="8941148" cy="2433225"/>
          </a:xfrm>
          <a:prstGeom prst="rect">
            <a:avLst/>
          </a:prstGeom>
          <a:noFill/>
          <a:ln>
            <a:noFill/>
          </a:ln>
        </p:spPr>
      </p:pic>
      <p:sp>
        <p:nvSpPr>
          <p:cNvPr id="406" name="Google Shape;406;p26"/>
          <p:cNvSpPr/>
          <p:nvPr/>
        </p:nvSpPr>
        <p:spPr>
          <a:xfrm rot="5400000">
            <a:off x="3308675" y="-606300"/>
            <a:ext cx="601200" cy="6510600"/>
          </a:xfrm>
          <a:prstGeom prst="roundRect">
            <a:avLst>
              <a:gd name="adj" fmla="val 49379"/>
            </a:avLst>
          </a:prstGeom>
          <a:solidFill>
            <a:srgbClr val="C94E1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7" name="Google Shape;407;p26"/>
          <p:cNvSpPr/>
          <p:nvPr/>
        </p:nvSpPr>
        <p:spPr>
          <a:xfrm>
            <a:off x="8615604" y="179675"/>
            <a:ext cx="303000" cy="303000"/>
          </a:xfrm>
          <a:prstGeom prst="roundRect">
            <a:avLst>
              <a:gd name="adj" fmla="val 16667"/>
            </a:avLst>
          </a:prstGeom>
          <a:solidFill>
            <a:srgbClr val="C94E1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408" name="Google Shape;408;p26"/>
          <p:cNvGrpSpPr/>
          <p:nvPr/>
        </p:nvGrpSpPr>
        <p:grpSpPr>
          <a:xfrm>
            <a:off x="8661541" y="234984"/>
            <a:ext cx="210825" cy="192235"/>
            <a:chOff x="1293114" y="583934"/>
            <a:chExt cx="3962876" cy="3613434"/>
          </a:xfrm>
        </p:grpSpPr>
        <p:sp>
          <p:nvSpPr>
            <p:cNvPr id="409" name="Google Shape;409;p26"/>
            <p:cNvSpPr/>
            <p:nvPr/>
          </p:nvSpPr>
          <p:spPr>
            <a:xfrm>
              <a:off x="2535554" y="2387618"/>
              <a:ext cx="1485900" cy="1809750"/>
            </a:xfrm>
            <a:custGeom>
              <a:avLst/>
              <a:gdLst/>
              <a:ahLst/>
              <a:cxnLst/>
              <a:rect l="l" t="t" r="r" b="b"/>
              <a:pathLst>
                <a:path w="1485900" h="1809750" extrusionOk="0">
                  <a:moveTo>
                    <a:pt x="7144" y="395829"/>
                  </a:moveTo>
                  <a:cubicBezTo>
                    <a:pt x="6921" y="218294"/>
                    <a:pt x="135496" y="66804"/>
                    <a:pt x="310706" y="38165"/>
                  </a:cubicBezTo>
                  <a:lnTo>
                    <a:pt x="314515" y="37498"/>
                  </a:lnTo>
                  <a:cubicBezTo>
                    <a:pt x="453197" y="16356"/>
                    <a:pt x="593335" y="6227"/>
                    <a:pt x="733615" y="7209"/>
                  </a:cubicBezTo>
                  <a:cubicBezTo>
                    <a:pt x="877825" y="7209"/>
                    <a:pt x="998315" y="26894"/>
                    <a:pt x="1095089" y="66264"/>
                  </a:cubicBezTo>
                  <a:cubicBezTo>
                    <a:pt x="1191864" y="105634"/>
                    <a:pt x="1269047" y="160784"/>
                    <a:pt x="1326643" y="231713"/>
                  </a:cubicBezTo>
                  <a:cubicBezTo>
                    <a:pt x="1385961" y="306980"/>
                    <a:pt x="1427449" y="394712"/>
                    <a:pt x="1447991" y="488317"/>
                  </a:cubicBezTo>
                  <a:cubicBezTo>
                    <a:pt x="1472560" y="596296"/>
                    <a:pt x="1484483" y="706766"/>
                    <a:pt x="1483519" y="817501"/>
                  </a:cubicBezTo>
                  <a:lnTo>
                    <a:pt x="1483519" y="1696753"/>
                  </a:lnTo>
                  <a:cubicBezTo>
                    <a:pt x="1483414" y="1759301"/>
                    <a:pt x="1432626" y="1809921"/>
                    <a:pt x="1370078" y="1809817"/>
                  </a:cubicBezTo>
                  <a:cubicBezTo>
                    <a:pt x="1369919" y="1809817"/>
                    <a:pt x="1369760" y="1809816"/>
                    <a:pt x="1369600" y="1809815"/>
                  </a:cubicBezTo>
                  <a:lnTo>
                    <a:pt x="1074325" y="1809815"/>
                  </a:lnTo>
                  <a:lnTo>
                    <a:pt x="1074325" y="881413"/>
                  </a:lnTo>
                  <a:cubicBezTo>
                    <a:pt x="1075454" y="800566"/>
                    <a:pt x="1069270" y="719783"/>
                    <a:pt x="1055848" y="640050"/>
                  </a:cubicBezTo>
                  <a:cubicBezTo>
                    <a:pt x="1043369" y="573375"/>
                    <a:pt x="1023081" y="519654"/>
                    <a:pt x="995077" y="478125"/>
                  </a:cubicBezTo>
                  <a:cubicBezTo>
                    <a:pt x="967119" y="436545"/>
                    <a:pt x="926951" y="404664"/>
                    <a:pt x="880111" y="386875"/>
                  </a:cubicBezTo>
                  <a:cubicBezTo>
                    <a:pt x="831913" y="367825"/>
                    <a:pt x="772668" y="358300"/>
                    <a:pt x="702945" y="358300"/>
                  </a:cubicBezTo>
                  <a:cubicBezTo>
                    <a:pt x="648829" y="358248"/>
                    <a:pt x="594758" y="361428"/>
                    <a:pt x="541020" y="367825"/>
                  </a:cubicBezTo>
                  <a:cubicBezTo>
                    <a:pt x="484632" y="374683"/>
                    <a:pt x="442976" y="380335"/>
                    <a:pt x="416052" y="384780"/>
                  </a:cubicBezTo>
                  <a:lnTo>
                    <a:pt x="416052" y="1694563"/>
                  </a:lnTo>
                  <a:cubicBezTo>
                    <a:pt x="416263" y="1758004"/>
                    <a:pt x="365004" y="1809604"/>
                    <a:pt x="301563" y="1809815"/>
                  </a:cubicBezTo>
                  <a:cubicBezTo>
                    <a:pt x="301372" y="1809815"/>
                    <a:pt x="301181" y="1809815"/>
                    <a:pt x="300991" y="1809815"/>
                  </a:cubicBezTo>
                  <a:lnTo>
                    <a:pt x="7144" y="180981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410" name="Google Shape;410;p26"/>
            <p:cNvSpPr/>
            <p:nvPr/>
          </p:nvSpPr>
          <p:spPr>
            <a:xfrm>
              <a:off x="1293114" y="1073519"/>
              <a:ext cx="1238250" cy="1257300"/>
            </a:xfrm>
            <a:custGeom>
              <a:avLst/>
              <a:gdLst/>
              <a:ahLst/>
              <a:cxnLst/>
              <a:rect l="l" t="t" r="r" b="b"/>
              <a:pathLst>
                <a:path w="1238250" h="1257300" extrusionOk="0">
                  <a:moveTo>
                    <a:pt x="1055941" y="850297"/>
                  </a:moveTo>
                  <a:cubicBezTo>
                    <a:pt x="526923" y="726472"/>
                    <a:pt x="425005" y="294894"/>
                    <a:pt x="408241" y="193834"/>
                  </a:cubicBezTo>
                  <a:cubicBezTo>
                    <a:pt x="400847" y="88775"/>
                    <a:pt x="313535" y="7283"/>
                    <a:pt x="208216" y="7144"/>
                  </a:cubicBezTo>
                  <a:cubicBezTo>
                    <a:pt x="97325" y="6986"/>
                    <a:pt x="7302" y="96754"/>
                    <a:pt x="7144" y="207645"/>
                  </a:cubicBezTo>
                  <a:cubicBezTo>
                    <a:pt x="7144" y="207772"/>
                    <a:pt x="7144" y="207899"/>
                    <a:pt x="7144" y="208026"/>
                  </a:cubicBezTo>
                  <a:cubicBezTo>
                    <a:pt x="7174" y="222240"/>
                    <a:pt x="8674" y="236413"/>
                    <a:pt x="11620" y="250317"/>
                  </a:cubicBezTo>
                  <a:cubicBezTo>
                    <a:pt x="189262" y="1158240"/>
                    <a:pt x="999839" y="1247965"/>
                    <a:pt x="999839" y="1247965"/>
                  </a:cubicBezTo>
                  <a:lnTo>
                    <a:pt x="999839" y="1247965"/>
                  </a:lnTo>
                  <a:cubicBezTo>
                    <a:pt x="1011519" y="1250187"/>
                    <a:pt x="1023382" y="1251303"/>
                    <a:pt x="1035272" y="1251299"/>
                  </a:cubicBezTo>
                  <a:cubicBezTo>
                    <a:pt x="1146163" y="1251457"/>
                    <a:pt x="1236187" y="1161690"/>
                    <a:pt x="1236345" y="1050798"/>
                  </a:cubicBezTo>
                  <a:cubicBezTo>
                    <a:pt x="1236346" y="1050576"/>
                    <a:pt x="1236345" y="1050354"/>
                    <a:pt x="1236345" y="1050131"/>
                  </a:cubicBezTo>
                  <a:cubicBezTo>
                    <a:pt x="1236457" y="947142"/>
                    <a:pt x="1158664" y="860751"/>
                    <a:pt x="1056227" y="850106"/>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411" name="Google Shape;411;p26"/>
            <p:cNvSpPr/>
            <p:nvPr/>
          </p:nvSpPr>
          <p:spPr>
            <a:xfrm>
              <a:off x="4017740" y="1073520"/>
              <a:ext cx="1238250" cy="1257300"/>
            </a:xfrm>
            <a:custGeom>
              <a:avLst/>
              <a:gdLst/>
              <a:ahLst/>
              <a:cxnLst/>
              <a:rect l="l" t="t" r="r" b="b"/>
              <a:pathLst>
                <a:path w="1238250" h="1257300" extrusionOk="0">
                  <a:moveTo>
                    <a:pt x="187547" y="850296"/>
                  </a:moveTo>
                  <a:cubicBezTo>
                    <a:pt x="716661" y="726471"/>
                    <a:pt x="818578" y="294894"/>
                    <a:pt x="835247" y="193834"/>
                  </a:cubicBezTo>
                  <a:cubicBezTo>
                    <a:pt x="842641" y="88775"/>
                    <a:pt x="929954" y="7283"/>
                    <a:pt x="1035272" y="7144"/>
                  </a:cubicBezTo>
                  <a:cubicBezTo>
                    <a:pt x="1146216" y="7091"/>
                    <a:pt x="1236197" y="96987"/>
                    <a:pt x="1236249" y="207931"/>
                  </a:cubicBezTo>
                  <a:cubicBezTo>
                    <a:pt x="1236249" y="207963"/>
                    <a:pt x="1236249" y="207994"/>
                    <a:pt x="1236249" y="208026"/>
                  </a:cubicBezTo>
                  <a:cubicBezTo>
                    <a:pt x="1236219" y="222240"/>
                    <a:pt x="1234719" y="236412"/>
                    <a:pt x="1231773" y="250317"/>
                  </a:cubicBezTo>
                  <a:cubicBezTo>
                    <a:pt x="1054132" y="1158240"/>
                    <a:pt x="243554" y="1247965"/>
                    <a:pt x="243554" y="1247965"/>
                  </a:cubicBezTo>
                  <a:lnTo>
                    <a:pt x="243554" y="1247965"/>
                  </a:lnTo>
                  <a:cubicBezTo>
                    <a:pt x="231873" y="1250180"/>
                    <a:pt x="220010" y="1251296"/>
                    <a:pt x="208121" y="1251299"/>
                  </a:cubicBezTo>
                  <a:cubicBezTo>
                    <a:pt x="97177" y="1251352"/>
                    <a:pt x="7196" y="1161456"/>
                    <a:pt x="7144" y="1050512"/>
                  </a:cubicBezTo>
                  <a:cubicBezTo>
                    <a:pt x="7144" y="1050385"/>
                    <a:pt x="7144" y="1050258"/>
                    <a:pt x="7144" y="1050131"/>
                  </a:cubicBezTo>
                  <a:cubicBezTo>
                    <a:pt x="7026" y="947175"/>
                    <a:pt x="84767" y="860797"/>
                    <a:pt x="187167" y="850106"/>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412" name="Google Shape;412;p26"/>
            <p:cNvSpPr/>
            <p:nvPr/>
          </p:nvSpPr>
          <p:spPr>
            <a:xfrm>
              <a:off x="2501646" y="583934"/>
              <a:ext cx="1562100" cy="1562100"/>
            </a:xfrm>
            <a:custGeom>
              <a:avLst/>
              <a:gdLst/>
              <a:ahLst/>
              <a:cxnLst/>
              <a:rect l="l" t="t" r="r" b="b"/>
              <a:pathLst>
                <a:path w="1562100" h="1562100" extrusionOk="0">
                  <a:moveTo>
                    <a:pt x="784098" y="7144"/>
                  </a:moveTo>
                  <a:cubicBezTo>
                    <a:pt x="355073" y="7144"/>
                    <a:pt x="7249" y="354882"/>
                    <a:pt x="7144" y="783907"/>
                  </a:cubicBezTo>
                  <a:cubicBezTo>
                    <a:pt x="7301" y="1212881"/>
                    <a:pt x="355125" y="1560533"/>
                    <a:pt x="784098" y="1560481"/>
                  </a:cubicBezTo>
                  <a:cubicBezTo>
                    <a:pt x="1213093" y="1560744"/>
                    <a:pt x="1561075" y="1213188"/>
                    <a:pt x="1561338" y="784193"/>
                  </a:cubicBezTo>
                  <a:cubicBezTo>
                    <a:pt x="1561338" y="784098"/>
                    <a:pt x="1561338" y="784003"/>
                    <a:pt x="1561338" y="783907"/>
                  </a:cubicBezTo>
                  <a:cubicBezTo>
                    <a:pt x="1561286" y="354897"/>
                    <a:pt x="1213489" y="7144"/>
                    <a:pt x="784479" y="7144"/>
                  </a:cubicBezTo>
                  <a:moveTo>
                    <a:pt x="784479" y="1235107"/>
                  </a:moveTo>
                  <a:cubicBezTo>
                    <a:pt x="535184" y="1235369"/>
                    <a:pt x="332876" y="1033489"/>
                    <a:pt x="332613" y="784193"/>
                  </a:cubicBezTo>
                  <a:cubicBezTo>
                    <a:pt x="332613" y="784098"/>
                    <a:pt x="332613" y="784003"/>
                    <a:pt x="332613" y="783907"/>
                  </a:cubicBezTo>
                  <a:cubicBezTo>
                    <a:pt x="332665" y="534596"/>
                    <a:pt x="534787" y="332518"/>
                    <a:pt x="784098" y="332518"/>
                  </a:cubicBezTo>
                  <a:cubicBezTo>
                    <a:pt x="1033393" y="332518"/>
                    <a:pt x="1235488" y="534612"/>
                    <a:pt x="1235488" y="783907"/>
                  </a:cubicBezTo>
                  <a:cubicBezTo>
                    <a:pt x="1235436" y="1033150"/>
                    <a:pt x="1033341" y="1235160"/>
                    <a:pt x="784098" y="1235107"/>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grpSp>
      <p:sp>
        <p:nvSpPr>
          <p:cNvPr id="413" name="Google Shape;413;p26"/>
          <p:cNvSpPr txBox="1"/>
          <p:nvPr/>
        </p:nvSpPr>
        <p:spPr>
          <a:xfrm>
            <a:off x="1026125" y="1103416"/>
            <a:ext cx="3972900" cy="643800"/>
          </a:xfrm>
          <a:prstGeom prst="rect">
            <a:avLst/>
          </a:prstGeom>
          <a:noFill/>
          <a:ln>
            <a:noFill/>
          </a:ln>
        </p:spPr>
        <p:txBody>
          <a:bodyPr spcFirstLastPara="1" wrap="square" lIns="91425" tIns="91425" rIns="91425" bIns="91425" anchor="t" anchorCtr="0">
            <a:noAutofit/>
          </a:bodyPr>
          <a:lstStyle/>
          <a:p>
            <a:pPr marL="0" lvl="0" indent="0" algn="l" rtl="0">
              <a:lnSpc>
                <a:spcPct val="70000"/>
              </a:lnSpc>
              <a:spcBef>
                <a:spcPts val="0"/>
              </a:spcBef>
              <a:spcAft>
                <a:spcPts val="0"/>
              </a:spcAft>
              <a:buNone/>
            </a:pPr>
            <a:r>
              <a:rPr lang="es" sz="4900">
                <a:solidFill>
                  <a:schemeClr val="lt1"/>
                </a:solidFill>
                <a:latin typeface="Rubik ExtraBold"/>
                <a:ea typeface="Rubik ExtraBold"/>
                <a:cs typeface="Rubik ExtraBold"/>
                <a:sym typeface="Rubik ExtraBold"/>
              </a:rPr>
              <a:t>Título </a:t>
            </a:r>
            <a:endParaRPr sz="4900">
              <a:solidFill>
                <a:schemeClr val="lt1"/>
              </a:solidFill>
              <a:latin typeface="Rubik ExtraBold"/>
              <a:ea typeface="Rubik ExtraBold"/>
              <a:cs typeface="Rubik ExtraBold"/>
              <a:sym typeface="Rubik ExtraBold"/>
            </a:endParaRPr>
          </a:p>
          <a:p>
            <a:pPr marL="0" lvl="0" indent="0" algn="l" rtl="0">
              <a:lnSpc>
                <a:spcPct val="70000"/>
              </a:lnSpc>
              <a:spcBef>
                <a:spcPts val="0"/>
              </a:spcBef>
              <a:spcAft>
                <a:spcPts val="0"/>
              </a:spcAft>
              <a:buNone/>
            </a:pPr>
            <a:r>
              <a:rPr lang="es" sz="4900">
                <a:solidFill>
                  <a:schemeClr val="lt1"/>
                </a:solidFill>
                <a:latin typeface="Rubik ExtraBold"/>
                <a:ea typeface="Rubik ExtraBold"/>
                <a:cs typeface="Rubik ExtraBold"/>
                <a:sym typeface="Rubik ExtraBold"/>
              </a:rPr>
              <a:t>aquí</a:t>
            </a:r>
            <a:endParaRPr sz="4900">
              <a:solidFill>
                <a:schemeClr val="lt1"/>
              </a:solidFill>
              <a:latin typeface="Rubik ExtraBold"/>
              <a:ea typeface="Rubik ExtraBold"/>
              <a:cs typeface="Rubik ExtraBold"/>
              <a:sym typeface="Rubik ExtraBold"/>
            </a:endParaRPr>
          </a:p>
        </p:txBody>
      </p:sp>
      <p:sp>
        <p:nvSpPr>
          <p:cNvPr id="414" name="Google Shape;414;p26"/>
          <p:cNvSpPr txBox="1"/>
          <p:nvPr/>
        </p:nvSpPr>
        <p:spPr>
          <a:xfrm>
            <a:off x="211979" y="456219"/>
            <a:ext cx="2997300" cy="64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4000">
                <a:solidFill>
                  <a:schemeClr val="lt1"/>
                </a:solidFill>
                <a:latin typeface="Rubik Light"/>
                <a:ea typeface="Rubik Light"/>
                <a:cs typeface="Rubik Light"/>
                <a:sym typeface="Rubik Light"/>
              </a:rPr>
              <a:t>Subtítulo</a:t>
            </a:r>
            <a:endParaRPr sz="4000">
              <a:solidFill>
                <a:schemeClr val="lt1"/>
              </a:solidFill>
              <a:latin typeface="Rubik Light"/>
              <a:ea typeface="Rubik Light"/>
              <a:cs typeface="Rubik Light"/>
              <a:sym typeface="Rubik Light"/>
            </a:endParaRPr>
          </a:p>
        </p:txBody>
      </p:sp>
      <p:sp>
        <p:nvSpPr>
          <p:cNvPr id="415" name="Google Shape;415;p26"/>
          <p:cNvSpPr/>
          <p:nvPr/>
        </p:nvSpPr>
        <p:spPr>
          <a:xfrm rot="10800000">
            <a:off x="502125" y="1103416"/>
            <a:ext cx="576300" cy="1047900"/>
          </a:xfrm>
          <a:prstGeom prst="roundRect">
            <a:avLst>
              <a:gd name="adj" fmla="val 50000"/>
            </a:avLst>
          </a:prstGeom>
          <a:solidFill>
            <a:srgbClr val="C4D6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16" name="Google Shape;416;p26" title="Recurso 7.png"/>
          <p:cNvPicPr preferRelativeResize="0"/>
          <p:nvPr/>
        </p:nvPicPr>
        <p:blipFill>
          <a:blip r:embed="rId4">
            <a:alphaModFix/>
          </a:blip>
          <a:stretch>
            <a:fillRect/>
          </a:stretch>
        </p:blipFill>
        <p:spPr>
          <a:xfrm>
            <a:off x="502125" y="3777334"/>
            <a:ext cx="1899625" cy="1006639"/>
          </a:xfrm>
          <a:prstGeom prst="rect">
            <a:avLst/>
          </a:prstGeom>
          <a:noFill/>
          <a:ln>
            <a:noFill/>
          </a:ln>
        </p:spPr>
      </p:pic>
      <p:pic>
        <p:nvPicPr>
          <p:cNvPr id="417" name="Google Shape;417;p26" title="Diseño sin título.png"/>
          <p:cNvPicPr preferRelativeResize="0"/>
          <p:nvPr/>
        </p:nvPicPr>
        <p:blipFill>
          <a:blip r:embed="rId5">
            <a:alphaModFix/>
          </a:blip>
          <a:stretch>
            <a:fillRect/>
          </a:stretch>
        </p:blipFill>
        <p:spPr>
          <a:xfrm>
            <a:off x="2003545" y="-936874"/>
            <a:ext cx="5386393" cy="656849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399A3"/>
        </a:solidFill>
        <a:effectLst/>
      </p:bgPr>
    </p:bg>
    <p:spTree>
      <p:nvGrpSpPr>
        <p:cNvPr id="1" name="Shape 421"/>
        <p:cNvGrpSpPr/>
        <p:nvPr/>
      </p:nvGrpSpPr>
      <p:grpSpPr>
        <a:xfrm>
          <a:off x="0" y="0"/>
          <a:ext cx="0" cy="0"/>
          <a:chOff x="0" y="0"/>
          <a:chExt cx="0" cy="0"/>
        </a:xfrm>
      </p:grpSpPr>
      <p:sp>
        <p:nvSpPr>
          <p:cNvPr id="422" name="Google Shape;422;p27"/>
          <p:cNvSpPr/>
          <p:nvPr/>
        </p:nvSpPr>
        <p:spPr>
          <a:xfrm rot="5400000">
            <a:off x="2499500" y="200500"/>
            <a:ext cx="675900" cy="4966800"/>
          </a:xfrm>
          <a:prstGeom prst="roundRect">
            <a:avLst>
              <a:gd name="adj" fmla="val 50000"/>
            </a:avLst>
          </a:prstGeom>
          <a:solidFill>
            <a:srgbClr val="5EB2A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23" name="Google Shape;423;p27" title="RIONEGRO1139.jpg"/>
          <p:cNvPicPr preferRelativeResize="0"/>
          <p:nvPr/>
        </p:nvPicPr>
        <p:blipFill rotWithShape="1">
          <a:blip r:embed="rId3">
            <a:alphaModFix/>
          </a:blip>
          <a:srcRect t="5303" b="24457"/>
          <a:stretch/>
        </p:blipFill>
        <p:spPr>
          <a:xfrm>
            <a:off x="4377861" y="411719"/>
            <a:ext cx="4437600" cy="4676400"/>
          </a:xfrm>
          <a:prstGeom prst="roundRect">
            <a:avLst>
              <a:gd name="adj" fmla="val 16667"/>
            </a:avLst>
          </a:prstGeom>
          <a:noFill/>
          <a:ln>
            <a:noFill/>
          </a:ln>
        </p:spPr>
      </p:pic>
      <p:sp>
        <p:nvSpPr>
          <p:cNvPr id="424" name="Google Shape;424;p27"/>
          <p:cNvSpPr/>
          <p:nvPr/>
        </p:nvSpPr>
        <p:spPr>
          <a:xfrm>
            <a:off x="8615604" y="179675"/>
            <a:ext cx="303000" cy="303000"/>
          </a:xfrm>
          <a:prstGeom prst="roundRect">
            <a:avLst>
              <a:gd name="adj" fmla="val 16667"/>
            </a:avLst>
          </a:prstGeom>
          <a:solidFill>
            <a:srgbClr val="5EB2A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425" name="Google Shape;425;p27"/>
          <p:cNvGrpSpPr/>
          <p:nvPr/>
        </p:nvGrpSpPr>
        <p:grpSpPr>
          <a:xfrm>
            <a:off x="8661541" y="234984"/>
            <a:ext cx="210825" cy="192235"/>
            <a:chOff x="1293114" y="583934"/>
            <a:chExt cx="3962876" cy="3613434"/>
          </a:xfrm>
        </p:grpSpPr>
        <p:sp>
          <p:nvSpPr>
            <p:cNvPr id="426" name="Google Shape;426;p27"/>
            <p:cNvSpPr/>
            <p:nvPr/>
          </p:nvSpPr>
          <p:spPr>
            <a:xfrm>
              <a:off x="2535554" y="2387618"/>
              <a:ext cx="1485900" cy="1809750"/>
            </a:xfrm>
            <a:custGeom>
              <a:avLst/>
              <a:gdLst/>
              <a:ahLst/>
              <a:cxnLst/>
              <a:rect l="l" t="t" r="r" b="b"/>
              <a:pathLst>
                <a:path w="1485900" h="1809750" extrusionOk="0">
                  <a:moveTo>
                    <a:pt x="7144" y="395829"/>
                  </a:moveTo>
                  <a:cubicBezTo>
                    <a:pt x="6921" y="218294"/>
                    <a:pt x="135496" y="66804"/>
                    <a:pt x="310706" y="38165"/>
                  </a:cubicBezTo>
                  <a:lnTo>
                    <a:pt x="314515" y="37498"/>
                  </a:lnTo>
                  <a:cubicBezTo>
                    <a:pt x="453197" y="16356"/>
                    <a:pt x="593335" y="6227"/>
                    <a:pt x="733615" y="7209"/>
                  </a:cubicBezTo>
                  <a:cubicBezTo>
                    <a:pt x="877825" y="7209"/>
                    <a:pt x="998315" y="26894"/>
                    <a:pt x="1095089" y="66264"/>
                  </a:cubicBezTo>
                  <a:cubicBezTo>
                    <a:pt x="1191864" y="105634"/>
                    <a:pt x="1269047" y="160784"/>
                    <a:pt x="1326643" y="231713"/>
                  </a:cubicBezTo>
                  <a:cubicBezTo>
                    <a:pt x="1385961" y="306980"/>
                    <a:pt x="1427449" y="394712"/>
                    <a:pt x="1447991" y="488317"/>
                  </a:cubicBezTo>
                  <a:cubicBezTo>
                    <a:pt x="1472560" y="596296"/>
                    <a:pt x="1484483" y="706766"/>
                    <a:pt x="1483519" y="817501"/>
                  </a:cubicBezTo>
                  <a:lnTo>
                    <a:pt x="1483519" y="1696753"/>
                  </a:lnTo>
                  <a:cubicBezTo>
                    <a:pt x="1483414" y="1759301"/>
                    <a:pt x="1432626" y="1809921"/>
                    <a:pt x="1370078" y="1809817"/>
                  </a:cubicBezTo>
                  <a:cubicBezTo>
                    <a:pt x="1369919" y="1809817"/>
                    <a:pt x="1369760" y="1809816"/>
                    <a:pt x="1369600" y="1809815"/>
                  </a:cubicBezTo>
                  <a:lnTo>
                    <a:pt x="1074325" y="1809815"/>
                  </a:lnTo>
                  <a:lnTo>
                    <a:pt x="1074325" y="881413"/>
                  </a:lnTo>
                  <a:cubicBezTo>
                    <a:pt x="1075454" y="800566"/>
                    <a:pt x="1069270" y="719783"/>
                    <a:pt x="1055848" y="640050"/>
                  </a:cubicBezTo>
                  <a:cubicBezTo>
                    <a:pt x="1043369" y="573375"/>
                    <a:pt x="1023081" y="519654"/>
                    <a:pt x="995077" y="478125"/>
                  </a:cubicBezTo>
                  <a:cubicBezTo>
                    <a:pt x="967119" y="436545"/>
                    <a:pt x="926951" y="404664"/>
                    <a:pt x="880111" y="386875"/>
                  </a:cubicBezTo>
                  <a:cubicBezTo>
                    <a:pt x="831913" y="367825"/>
                    <a:pt x="772668" y="358300"/>
                    <a:pt x="702945" y="358300"/>
                  </a:cubicBezTo>
                  <a:cubicBezTo>
                    <a:pt x="648829" y="358248"/>
                    <a:pt x="594758" y="361428"/>
                    <a:pt x="541020" y="367825"/>
                  </a:cubicBezTo>
                  <a:cubicBezTo>
                    <a:pt x="484632" y="374683"/>
                    <a:pt x="442976" y="380335"/>
                    <a:pt x="416052" y="384780"/>
                  </a:cubicBezTo>
                  <a:lnTo>
                    <a:pt x="416052" y="1694563"/>
                  </a:lnTo>
                  <a:cubicBezTo>
                    <a:pt x="416263" y="1758004"/>
                    <a:pt x="365004" y="1809604"/>
                    <a:pt x="301563" y="1809815"/>
                  </a:cubicBezTo>
                  <a:cubicBezTo>
                    <a:pt x="301372" y="1809815"/>
                    <a:pt x="301181" y="1809815"/>
                    <a:pt x="300991" y="1809815"/>
                  </a:cubicBezTo>
                  <a:lnTo>
                    <a:pt x="7144" y="180981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427" name="Google Shape;427;p27"/>
            <p:cNvSpPr/>
            <p:nvPr/>
          </p:nvSpPr>
          <p:spPr>
            <a:xfrm>
              <a:off x="1293114" y="1073519"/>
              <a:ext cx="1238250" cy="1257300"/>
            </a:xfrm>
            <a:custGeom>
              <a:avLst/>
              <a:gdLst/>
              <a:ahLst/>
              <a:cxnLst/>
              <a:rect l="l" t="t" r="r" b="b"/>
              <a:pathLst>
                <a:path w="1238250" h="1257300" extrusionOk="0">
                  <a:moveTo>
                    <a:pt x="1055941" y="850297"/>
                  </a:moveTo>
                  <a:cubicBezTo>
                    <a:pt x="526923" y="726472"/>
                    <a:pt x="425005" y="294894"/>
                    <a:pt x="408241" y="193834"/>
                  </a:cubicBezTo>
                  <a:cubicBezTo>
                    <a:pt x="400847" y="88775"/>
                    <a:pt x="313535" y="7283"/>
                    <a:pt x="208216" y="7144"/>
                  </a:cubicBezTo>
                  <a:cubicBezTo>
                    <a:pt x="97325" y="6986"/>
                    <a:pt x="7302" y="96754"/>
                    <a:pt x="7144" y="207645"/>
                  </a:cubicBezTo>
                  <a:cubicBezTo>
                    <a:pt x="7144" y="207772"/>
                    <a:pt x="7144" y="207899"/>
                    <a:pt x="7144" y="208026"/>
                  </a:cubicBezTo>
                  <a:cubicBezTo>
                    <a:pt x="7174" y="222240"/>
                    <a:pt x="8674" y="236413"/>
                    <a:pt x="11620" y="250317"/>
                  </a:cubicBezTo>
                  <a:cubicBezTo>
                    <a:pt x="189262" y="1158240"/>
                    <a:pt x="999839" y="1247965"/>
                    <a:pt x="999839" y="1247965"/>
                  </a:cubicBezTo>
                  <a:lnTo>
                    <a:pt x="999839" y="1247965"/>
                  </a:lnTo>
                  <a:cubicBezTo>
                    <a:pt x="1011519" y="1250187"/>
                    <a:pt x="1023382" y="1251303"/>
                    <a:pt x="1035272" y="1251299"/>
                  </a:cubicBezTo>
                  <a:cubicBezTo>
                    <a:pt x="1146163" y="1251457"/>
                    <a:pt x="1236187" y="1161690"/>
                    <a:pt x="1236345" y="1050798"/>
                  </a:cubicBezTo>
                  <a:cubicBezTo>
                    <a:pt x="1236346" y="1050576"/>
                    <a:pt x="1236345" y="1050354"/>
                    <a:pt x="1236345" y="1050131"/>
                  </a:cubicBezTo>
                  <a:cubicBezTo>
                    <a:pt x="1236457" y="947142"/>
                    <a:pt x="1158664" y="860751"/>
                    <a:pt x="1056227" y="850106"/>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428" name="Google Shape;428;p27"/>
            <p:cNvSpPr/>
            <p:nvPr/>
          </p:nvSpPr>
          <p:spPr>
            <a:xfrm>
              <a:off x="4017740" y="1073520"/>
              <a:ext cx="1238250" cy="1257300"/>
            </a:xfrm>
            <a:custGeom>
              <a:avLst/>
              <a:gdLst/>
              <a:ahLst/>
              <a:cxnLst/>
              <a:rect l="l" t="t" r="r" b="b"/>
              <a:pathLst>
                <a:path w="1238250" h="1257300" extrusionOk="0">
                  <a:moveTo>
                    <a:pt x="187547" y="850296"/>
                  </a:moveTo>
                  <a:cubicBezTo>
                    <a:pt x="716661" y="726471"/>
                    <a:pt x="818578" y="294894"/>
                    <a:pt x="835247" y="193834"/>
                  </a:cubicBezTo>
                  <a:cubicBezTo>
                    <a:pt x="842641" y="88775"/>
                    <a:pt x="929954" y="7283"/>
                    <a:pt x="1035272" y="7144"/>
                  </a:cubicBezTo>
                  <a:cubicBezTo>
                    <a:pt x="1146216" y="7091"/>
                    <a:pt x="1236197" y="96987"/>
                    <a:pt x="1236249" y="207931"/>
                  </a:cubicBezTo>
                  <a:cubicBezTo>
                    <a:pt x="1236249" y="207963"/>
                    <a:pt x="1236249" y="207994"/>
                    <a:pt x="1236249" y="208026"/>
                  </a:cubicBezTo>
                  <a:cubicBezTo>
                    <a:pt x="1236219" y="222240"/>
                    <a:pt x="1234719" y="236412"/>
                    <a:pt x="1231773" y="250317"/>
                  </a:cubicBezTo>
                  <a:cubicBezTo>
                    <a:pt x="1054132" y="1158240"/>
                    <a:pt x="243554" y="1247965"/>
                    <a:pt x="243554" y="1247965"/>
                  </a:cubicBezTo>
                  <a:lnTo>
                    <a:pt x="243554" y="1247965"/>
                  </a:lnTo>
                  <a:cubicBezTo>
                    <a:pt x="231873" y="1250180"/>
                    <a:pt x="220010" y="1251296"/>
                    <a:pt x="208121" y="1251299"/>
                  </a:cubicBezTo>
                  <a:cubicBezTo>
                    <a:pt x="97177" y="1251352"/>
                    <a:pt x="7196" y="1161456"/>
                    <a:pt x="7144" y="1050512"/>
                  </a:cubicBezTo>
                  <a:cubicBezTo>
                    <a:pt x="7144" y="1050385"/>
                    <a:pt x="7144" y="1050258"/>
                    <a:pt x="7144" y="1050131"/>
                  </a:cubicBezTo>
                  <a:cubicBezTo>
                    <a:pt x="7026" y="947175"/>
                    <a:pt x="84767" y="860797"/>
                    <a:pt x="187167" y="850106"/>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429" name="Google Shape;429;p27"/>
            <p:cNvSpPr/>
            <p:nvPr/>
          </p:nvSpPr>
          <p:spPr>
            <a:xfrm>
              <a:off x="2501646" y="583934"/>
              <a:ext cx="1562100" cy="1562100"/>
            </a:xfrm>
            <a:custGeom>
              <a:avLst/>
              <a:gdLst/>
              <a:ahLst/>
              <a:cxnLst/>
              <a:rect l="l" t="t" r="r" b="b"/>
              <a:pathLst>
                <a:path w="1562100" h="1562100" extrusionOk="0">
                  <a:moveTo>
                    <a:pt x="784098" y="7144"/>
                  </a:moveTo>
                  <a:cubicBezTo>
                    <a:pt x="355073" y="7144"/>
                    <a:pt x="7249" y="354882"/>
                    <a:pt x="7144" y="783907"/>
                  </a:cubicBezTo>
                  <a:cubicBezTo>
                    <a:pt x="7301" y="1212881"/>
                    <a:pt x="355125" y="1560533"/>
                    <a:pt x="784098" y="1560481"/>
                  </a:cubicBezTo>
                  <a:cubicBezTo>
                    <a:pt x="1213093" y="1560744"/>
                    <a:pt x="1561075" y="1213188"/>
                    <a:pt x="1561338" y="784193"/>
                  </a:cubicBezTo>
                  <a:cubicBezTo>
                    <a:pt x="1561338" y="784098"/>
                    <a:pt x="1561338" y="784003"/>
                    <a:pt x="1561338" y="783907"/>
                  </a:cubicBezTo>
                  <a:cubicBezTo>
                    <a:pt x="1561286" y="354897"/>
                    <a:pt x="1213489" y="7144"/>
                    <a:pt x="784479" y="7144"/>
                  </a:cubicBezTo>
                  <a:moveTo>
                    <a:pt x="784479" y="1235107"/>
                  </a:moveTo>
                  <a:cubicBezTo>
                    <a:pt x="535184" y="1235369"/>
                    <a:pt x="332876" y="1033489"/>
                    <a:pt x="332613" y="784193"/>
                  </a:cubicBezTo>
                  <a:cubicBezTo>
                    <a:pt x="332613" y="784098"/>
                    <a:pt x="332613" y="784003"/>
                    <a:pt x="332613" y="783907"/>
                  </a:cubicBezTo>
                  <a:cubicBezTo>
                    <a:pt x="332665" y="534596"/>
                    <a:pt x="534787" y="332518"/>
                    <a:pt x="784098" y="332518"/>
                  </a:cubicBezTo>
                  <a:cubicBezTo>
                    <a:pt x="1033393" y="332518"/>
                    <a:pt x="1235488" y="534612"/>
                    <a:pt x="1235488" y="783907"/>
                  </a:cubicBezTo>
                  <a:cubicBezTo>
                    <a:pt x="1235436" y="1033150"/>
                    <a:pt x="1033341" y="1235160"/>
                    <a:pt x="784098" y="1235107"/>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grpSp>
      <p:sp>
        <p:nvSpPr>
          <p:cNvPr id="430" name="Google Shape;430;p27"/>
          <p:cNvSpPr txBox="1"/>
          <p:nvPr/>
        </p:nvSpPr>
        <p:spPr>
          <a:xfrm>
            <a:off x="877925" y="1160950"/>
            <a:ext cx="3972900" cy="643800"/>
          </a:xfrm>
          <a:prstGeom prst="rect">
            <a:avLst/>
          </a:prstGeom>
          <a:noFill/>
          <a:ln>
            <a:noFill/>
          </a:ln>
        </p:spPr>
        <p:txBody>
          <a:bodyPr spcFirstLastPara="1" wrap="square" lIns="91425" tIns="91425" rIns="91425" bIns="91425" anchor="t" anchorCtr="0">
            <a:noAutofit/>
          </a:bodyPr>
          <a:lstStyle/>
          <a:p>
            <a:pPr marL="0" lvl="0" indent="0" algn="l" rtl="0">
              <a:lnSpc>
                <a:spcPct val="70000"/>
              </a:lnSpc>
              <a:spcBef>
                <a:spcPts val="0"/>
              </a:spcBef>
              <a:spcAft>
                <a:spcPts val="0"/>
              </a:spcAft>
              <a:buNone/>
            </a:pPr>
            <a:r>
              <a:rPr lang="es" sz="4900">
                <a:solidFill>
                  <a:schemeClr val="lt1"/>
                </a:solidFill>
                <a:latin typeface="Rubik ExtraBold"/>
                <a:ea typeface="Rubik ExtraBold"/>
                <a:cs typeface="Rubik ExtraBold"/>
                <a:sym typeface="Rubik ExtraBold"/>
              </a:rPr>
              <a:t>Título </a:t>
            </a:r>
            <a:endParaRPr sz="4900">
              <a:solidFill>
                <a:schemeClr val="lt1"/>
              </a:solidFill>
              <a:latin typeface="Rubik ExtraBold"/>
              <a:ea typeface="Rubik ExtraBold"/>
              <a:cs typeface="Rubik ExtraBold"/>
              <a:sym typeface="Rubik ExtraBold"/>
            </a:endParaRPr>
          </a:p>
          <a:p>
            <a:pPr marL="0" lvl="0" indent="0" algn="l" rtl="0">
              <a:lnSpc>
                <a:spcPct val="70000"/>
              </a:lnSpc>
              <a:spcBef>
                <a:spcPts val="0"/>
              </a:spcBef>
              <a:spcAft>
                <a:spcPts val="0"/>
              </a:spcAft>
              <a:buNone/>
            </a:pPr>
            <a:r>
              <a:rPr lang="es" sz="4900">
                <a:solidFill>
                  <a:schemeClr val="lt1"/>
                </a:solidFill>
                <a:latin typeface="Rubik ExtraBold"/>
                <a:ea typeface="Rubik ExtraBold"/>
                <a:cs typeface="Rubik ExtraBold"/>
                <a:sym typeface="Rubik ExtraBold"/>
              </a:rPr>
              <a:t>aquí</a:t>
            </a:r>
            <a:endParaRPr sz="4900">
              <a:solidFill>
                <a:schemeClr val="lt1"/>
              </a:solidFill>
              <a:latin typeface="Rubik ExtraBold"/>
              <a:ea typeface="Rubik ExtraBold"/>
              <a:cs typeface="Rubik ExtraBold"/>
              <a:sym typeface="Rubik ExtraBold"/>
            </a:endParaRPr>
          </a:p>
        </p:txBody>
      </p:sp>
      <p:sp>
        <p:nvSpPr>
          <p:cNvPr id="431" name="Google Shape;431;p27"/>
          <p:cNvSpPr txBox="1"/>
          <p:nvPr/>
        </p:nvSpPr>
        <p:spPr>
          <a:xfrm>
            <a:off x="502125" y="2249850"/>
            <a:ext cx="2997300" cy="64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4000">
                <a:solidFill>
                  <a:schemeClr val="lt1"/>
                </a:solidFill>
                <a:latin typeface="Rubik Light"/>
                <a:ea typeface="Rubik Light"/>
                <a:cs typeface="Rubik Light"/>
                <a:sym typeface="Rubik Light"/>
              </a:rPr>
              <a:t>Subtítulo</a:t>
            </a:r>
            <a:endParaRPr sz="4000">
              <a:solidFill>
                <a:schemeClr val="lt1"/>
              </a:solidFill>
              <a:latin typeface="Rubik Light"/>
              <a:ea typeface="Rubik Light"/>
              <a:cs typeface="Rubik Light"/>
              <a:sym typeface="Rubik Light"/>
            </a:endParaRPr>
          </a:p>
        </p:txBody>
      </p:sp>
      <p:sp>
        <p:nvSpPr>
          <p:cNvPr id="432" name="Google Shape;432;p27"/>
          <p:cNvSpPr/>
          <p:nvPr/>
        </p:nvSpPr>
        <p:spPr>
          <a:xfrm rot="10800000">
            <a:off x="353925" y="1160950"/>
            <a:ext cx="576300" cy="1047900"/>
          </a:xfrm>
          <a:prstGeom prst="roundRect">
            <a:avLst>
              <a:gd name="adj" fmla="val 50000"/>
            </a:avLst>
          </a:prstGeom>
          <a:solidFill>
            <a:srgbClr val="C4D6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33" name="Google Shape;433;p27" title="comunidad pistacho.png"/>
          <p:cNvPicPr preferRelativeResize="0"/>
          <p:nvPr/>
        </p:nvPicPr>
        <p:blipFill>
          <a:blip r:embed="rId4">
            <a:alphaModFix/>
          </a:blip>
          <a:stretch>
            <a:fillRect/>
          </a:stretch>
        </p:blipFill>
        <p:spPr>
          <a:xfrm>
            <a:off x="2722604" y="178175"/>
            <a:ext cx="7214991" cy="5143500"/>
          </a:xfrm>
          <a:prstGeom prst="rect">
            <a:avLst/>
          </a:prstGeom>
          <a:noFill/>
          <a:ln>
            <a:noFill/>
          </a:ln>
        </p:spPr>
      </p:pic>
      <p:pic>
        <p:nvPicPr>
          <p:cNvPr id="434" name="Google Shape;434;p27" title="RIONEGRO1139.png"/>
          <p:cNvPicPr preferRelativeResize="0"/>
          <p:nvPr/>
        </p:nvPicPr>
        <p:blipFill>
          <a:blip r:embed="rId5">
            <a:alphaModFix/>
          </a:blip>
          <a:stretch>
            <a:fillRect/>
          </a:stretch>
        </p:blipFill>
        <p:spPr>
          <a:xfrm>
            <a:off x="4178009" y="-101020"/>
            <a:ext cx="4589423" cy="6885857"/>
          </a:xfrm>
          <a:prstGeom prst="rect">
            <a:avLst/>
          </a:prstGeom>
          <a:noFill/>
          <a:ln>
            <a:noFill/>
          </a:ln>
        </p:spPr>
      </p:pic>
      <p:pic>
        <p:nvPicPr>
          <p:cNvPr id="435" name="Google Shape;435;p27" title="Recurso 7.png"/>
          <p:cNvPicPr preferRelativeResize="0"/>
          <p:nvPr/>
        </p:nvPicPr>
        <p:blipFill>
          <a:blip r:embed="rId6">
            <a:alphaModFix/>
          </a:blip>
          <a:stretch>
            <a:fillRect/>
          </a:stretch>
        </p:blipFill>
        <p:spPr>
          <a:xfrm>
            <a:off x="502125" y="3777334"/>
            <a:ext cx="1899625" cy="100663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5744"/>
        </a:solidFill>
        <a:effectLst/>
      </p:bgPr>
    </p:bg>
    <p:spTree>
      <p:nvGrpSpPr>
        <p:cNvPr id="1" name="Shape 439"/>
        <p:cNvGrpSpPr/>
        <p:nvPr/>
      </p:nvGrpSpPr>
      <p:grpSpPr>
        <a:xfrm>
          <a:off x="0" y="0"/>
          <a:ext cx="0" cy="0"/>
          <a:chOff x="0" y="0"/>
          <a:chExt cx="0" cy="0"/>
        </a:xfrm>
      </p:grpSpPr>
      <p:pic>
        <p:nvPicPr>
          <p:cNvPr id="440" name="Google Shape;440;p28" title="ideentidad 2.png"/>
          <p:cNvPicPr preferRelativeResize="0"/>
          <p:nvPr/>
        </p:nvPicPr>
        <p:blipFill rotWithShape="1">
          <a:blip r:embed="rId3">
            <a:alphaModFix amt="66000"/>
          </a:blip>
          <a:srcRect r="54843"/>
          <a:stretch/>
        </p:blipFill>
        <p:spPr>
          <a:xfrm rot="9792832">
            <a:off x="-639980" y="311103"/>
            <a:ext cx="3841433" cy="6064346"/>
          </a:xfrm>
          <a:prstGeom prst="rect">
            <a:avLst/>
          </a:prstGeom>
          <a:noFill/>
          <a:ln>
            <a:noFill/>
          </a:ln>
        </p:spPr>
      </p:pic>
      <p:pic>
        <p:nvPicPr>
          <p:cNvPr id="441" name="Google Shape;441;p28"/>
          <p:cNvPicPr preferRelativeResize="0"/>
          <p:nvPr/>
        </p:nvPicPr>
        <p:blipFill>
          <a:blip r:embed="rId4">
            <a:alphaModFix/>
          </a:blip>
          <a:stretch>
            <a:fillRect/>
          </a:stretch>
        </p:blipFill>
        <p:spPr>
          <a:xfrm>
            <a:off x="8775600" y="263525"/>
            <a:ext cx="122700" cy="1078525"/>
          </a:xfrm>
          <a:prstGeom prst="rect">
            <a:avLst/>
          </a:prstGeom>
          <a:noFill/>
          <a:ln>
            <a:noFill/>
          </a:ln>
        </p:spPr>
      </p:pic>
      <p:pic>
        <p:nvPicPr>
          <p:cNvPr id="442" name="Google Shape;442;p28" title="Recurso 8.png"/>
          <p:cNvPicPr preferRelativeResize="0"/>
          <p:nvPr/>
        </p:nvPicPr>
        <p:blipFill>
          <a:blip r:embed="rId5">
            <a:alphaModFix/>
          </a:blip>
          <a:stretch>
            <a:fillRect/>
          </a:stretch>
        </p:blipFill>
        <p:spPr>
          <a:xfrm>
            <a:off x="1005225" y="1026500"/>
            <a:ext cx="5864199" cy="3090475"/>
          </a:xfrm>
          <a:prstGeom prst="rect">
            <a:avLst/>
          </a:prstGeom>
          <a:noFill/>
          <a:ln>
            <a:noFill/>
          </a:ln>
        </p:spPr>
      </p:pic>
      <p:pic>
        <p:nvPicPr>
          <p:cNvPr id="443" name="Google Shape;443;p28" title="Recurso 9.png"/>
          <p:cNvPicPr preferRelativeResize="0"/>
          <p:nvPr/>
        </p:nvPicPr>
        <p:blipFill>
          <a:blip r:embed="rId6">
            <a:alphaModFix/>
          </a:blip>
          <a:stretch>
            <a:fillRect/>
          </a:stretch>
        </p:blipFill>
        <p:spPr>
          <a:xfrm>
            <a:off x="5968050" y="3813050"/>
            <a:ext cx="2807550" cy="9494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4D600"/>
        </a:solidFill>
        <a:effectLst/>
      </p:bgPr>
    </p:bg>
    <p:spTree>
      <p:nvGrpSpPr>
        <p:cNvPr id="1" name="Shape 64"/>
        <p:cNvGrpSpPr/>
        <p:nvPr/>
      </p:nvGrpSpPr>
      <p:grpSpPr>
        <a:xfrm>
          <a:off x="0" y="0"/>
          <a:ext cx="0" cy="0"/>
          <a:chOff x="0" y="0"/>
          <a:chExt cx="0" cy="0"/>
        </a:xfrm>
      </p:grpSpPr>
      <p:sp>
        <p:nvSpPr>
          <p:cNvPr id="65" name="Google Shape;65;p14"/>
          <p:cNvSpPr txBox="1"/>
          <p:nvPr/>
        </p:nvSpPr>
        <p:spPr>
          <a:xfrm>
            <a:off x="789550" y="1567138"/>
            <a:ext cx="8434800" cy="132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400">
                <a:solidFill>
                  <a:srgbClr val="005744"/>
                </a:solidFill>
                <a:latin typeface="Rubik ExtraBold"/>
                <a:ea typeface="Rubik ExtraBold"/>
                <a:cs typeface="Rubik ExtraBold"/>
                <a:sym typeface="Rubik ExtraBold"/>
              </a:rPr>
              <a:t>Título aquí</a:t>
            </a:r>
            <a:endParaRPr sz="10400">
              <a:solidFill>
                <a:srgbClr val="005744"/>
              </a:solidFill>
              <a:latin typeface="Rubik ExtraBold"/>
              <a:ea typeface="Rubik ExtraBold"/>
              <a:cs typeface="Rubik ExtraBold"/>
              <a:sym typeface="Rubik ExtraBold"/>
            </a:endParaRPr>
          </a:p>
        </p:txBody>
      </p:sp>
      <p:sp>
        <p:nvSpPr>
          <p:cNvPr id="66" name="Google Shape;66;p14"/>
          <p:cNvSpPr txBox="1"/>
          <p:nvPr/>
        </p:nvSpPr>
        <p:spPr>
          <a:xfrm>
            <a:off x="1536150" y="2933763"/>
            <a:ext cx="3761100" cy="64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3800">
                <a:solidFill>
                  <a:srgbClr val="005744"/>
                </a:solidFill>
                <a:latin typeface="Rubik Light"/>
                <a:ea typeface="Rubik Light"/>
                <a:cs typeface="Rubik Light"/>
                <a:sym typeface="Rubik Light"/>
              </a:rPr>
              <a:t>Subtítulo</a:t>
            </a:r>
            <a:endParaRPr sz="3800">
              <a:solidFill>
                <a:srgbClr val="005744"/>
              </a:solidFill>
              <a:latin typeface="Rubik Light"/>
              <a:ea typeface="Rubik Light"/>
              <a:cs typeface="Rubik Light"/>
              <a:sym typeface="Rubik Light"/>
            </a:endParaRPr>
          </a:p>
        </p:txBody>
      </p:sp>
      <p:pic>
        <p:nvPicPr>
          <p:cNvPr id="67" name="Google Shape;67;p14"/>
          <p:cNvPicPr preferRelativeResize="0"/>
          <p:nvPr/>
        </p:nvPicPr>
        <p:blipFill>
          <a:blip r:embed="rId3">
            <a:alphaModFix/>
          </a:blip>
          <a:stretch>
            <a:fillRect/>
          </a:stretch>
        </p:blipFill>
        <p:spPr>
          <a:xfrm>
            <a:off x="8775600" y="263525"/>
            <a:ext cx="122700" cy="1078525"/>
          </a:xfrm>
          <a:prstGeom prst="rect">
            <a:avLst/>
          </a:prstGeom>
          <a:noFill/>
          <a:ln>
            <a:noFill/>
          </a:ln>
        </p:spPr>
      </p:pic>
      <p:pic>
        <p:nvPicPr>
          <p:cNvPr id="68" name="Google Shape;68;p14" title="Recurso 6.png"/>
          <p:cNvPicPr preferRelativeResize="0"/>
          <p:nvPr/>
        </p:nvPicPr>
        <p:blipFill>
          <a:blip r:embed="rId4">
            <a:alphaModFix/>
          </a:blip>
          <a:stretch>
            <a:fillRect/>
          </a:stretch>
        </p:blipFill>
        <p:spPr>
          <a:xfrm>
            <a:off x="3886200" y="364638"/>
            <a:ext cx="4657725" cy="876300"/>
          </a:xfrm>
          <a:prstGeom prst="rect">
            <a:avLst/>
          </a:prstGeom>
          <a:noFill/>
          <a:ln>
            <a:noFill/>
          </a:ln>
        </p:spPr>
      </p:pic>
      <p:pic>
        <p:nvPicPr>
          <p:cNvPr id="69" name="Google Shape;69;p14"/>
          <p:cNvPicPr preferRelativeResize="0"/>
          <p:nvPr/>
        </p:nvPicPr>
        <p:blipFill>
          <a:blip r:embed="rId5">
            <a:alphaModFix/>
          </a:blip>
          <a:stretch>
            <a:fillRect/>
          </a:stretch>
        </p:blipFill>
        <p:spPr>
          <a:xfrm>
            <a:off x="0" y="3218750"/>
            <a:ext cx="9144003" cy="1924750"/>
          </a:xfrm>
          <a:prstGeom prst="rect">
            <a:avLst/>
          </a:prstGeom>
          <a:noFill/>
          <a:ln>
            <a:noFill/>
          </a:ln>
        </p:spPr>
      </p:pic>
      <p:pic>
        <p:nvPicPr>
          <p:cNvPr id="70" name="Google Shape;70;p14" title="montañas.png"/>
          <p:cNvPicPr preferRelativeResize="0"/>
          <p:nvPr/>
        </p:nvPicPr>
        <p:blipFill rotWithShape="1">
          <a:blip r:embed="rId6">
            <a:alphaModFix/>
          </a:blip>
          <a:srcRect l="4479" b="65311"/>
          <a:stretch/>
        </p:blipFill>
        <p:spPr>
          <a:xfrm rot="628644">
            <a:off x="-657224" y="3981711"/>
            <a:ext cx="6891573" cy="178422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4D600"/>
        </a:solidFill>
        <a:effectLst/>
      </p:bgPr>
    </p:bg>
    <p:spTree>
      <p:nvGrpSpPr>
        <p:cNvPr id="1" name="Shape 74"/>
        <p:cNvGrpSpPr/>
        <p:nvPr/>
      </p:nvGrpSpPr>
      <p:grpSpPr>
        <a:xfrm>
          <a:off x="0" y="0"/>
          <a:ext cx="0" cy="0"/>
          <a:chOff x="0" y="0"/>
          <a:chExt cx="0" cy="0"/>
        </a:xfrm>
      </p:grpSpPr>
      <p:sp>
        <p:nvSpPr>
          <p:cNvPr id="75" name="Google Shape;75;p15"/>
          <p:cNvSpPr/>
          <p:nvPr/>
        </p:nvSpPr>
        <p:spPr>
          <a:xfrm>
            <a:off x="5073150" y="4567250"/>
            <a:ext cx="3534600" cy="339300"/>
          </a:xfrm>
          <a:prstGeom prst="roundRect">
            <a:avLst>
              <a:gd name="adj" fmla="val 16667"/>
            </a:avLst>
          </a:prstGeom>
          <a:solidFill>
            <a:srgbClr val="1B4E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6" name="Google Shape;76;p15"/>
          <p:cNvSpPr/>
          <p:nvPr/>
        </p:nvSpPr>
        <p:spPr>
          <a:xfrm>
            <a:off x="8615604" y="179675"/>
            <a:ext cx="303000" cy="303000"/>
          </a:xfrm>
          <a:prstGeom prst="roundRect">
            <a:avLst>
              <a:gd name="adj" fmla="val 16667"/>
            </a:avLst>
          </a:prstGeom>
          <a:solidFill>
            <a:srgbClr val="00574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77" name="Google Shape;77;p15"/>
          <p:cNvGrpSpPr/>
          <p:nvPr/>
        </p:nvGrpSpPr>
        <p:grpSpPr>
          <a:xfrm>
            <a:off x="8661541" y="234984"/>
            <a:ext cx="210825" cy="192235"/>
            <a:chOff x="1293114" y="583934"/>
            <a:chExt cx="3962876" cy="3613434"/>
          </a:xfrm>
        </p:grpSpPr>
        <p:sp>
          <p:nvSpPr>
            <p:cNvPr id="78" name="Google Shape;78;p15"/>
            <p:cNvSpPr/>
            <p:nvPr/>
          </p:nvSpPr>
          <p:spPr>
            <a:xfrm>
              <a:off x="2535554" y="2387618"/>
              <a:ext cx="1485900" cy="1809750"/>
            </a:xfrm>
            <a:custGeom>
              <a:avLst/>
              <a:gdLst/>
              <a:ahLst/>
              <a:cxnLst/>
              <a:rect l="l" t="t" r="r" b="b"/>
              <a:pathLst>
                <a:path w="1485900" h="1809750" extrusionOk="0">
                  <a:moveTo>
                    <a:pt x="7144" y="395829"/>
                  </a:moveTo>
                  <a:cubicBezTo>
                    <a:pt x="6921" y="218294"/>
                    <a:pt x="135496" y="66804"/>
                    <a:pt x="310706" y="38165"/>
                  </a:cubicBezTo>
                  <a:lnTo>
                    <a:pt x="314515" y="37498"/>
                  </a:lnTo>
                  <a:cubicBezTo>
                    <a:pt x="453197" y="16356"/>
                    <a:pt x="593335" y="6227"/>
                    <a:pt x="733615" y="7209"/>
                  </a:cubicBezTo>
                  <a:cubicBezTo>
                    <a:pt x="877825" y="7209"/>
                    <a:pt x="998315" y="26894"/>
                    <a:pt x="1095089" y="66264"/>
                  </a:cubicBezTo>
                  <a:cubicBezTo>
                    <a:pt x="1191864" y="105634"/>
                    <a:pt x="1269047" y="160784"/>
                    <a:pt x="1326643" y="231713"/>
                  </a:cubicBezTo>
                  <a:cubicBezTo>
                    <a:pt x="1385961" y="306980"/>
                    <a:pt x="1427449" y="394712"/>
                    <a:pt x="1447991" y="488317"/>
                  </a:cubicBezTo>
                  <a:cubicBezTo>
                    <a:pt x="1472560" y="596296"/>
                    <a:pt x="1484483" y="706766"/>
                    <a:pt x="1483519" y="817501"/>
                  </a:cubicBezTo>
                  <a:lnTo>
                    <a:pt x="1483519" y="1696753"/>
                  </a:lnTo>
                  <a:cubicBezTo>
                    <a:pt x="1483414" y="1759301"/>
                    <a:pt x="1432626" y="1809921"/>
                    <a:pt x="1370078" y="1809817"/>
                  </a:cubicBezTo>
                  <a:cubicBezTo>
                    <a:pt x="1369919" y="1809817"/>
                    <a:pt x="1369760" y="1809816"/>
                    <a:pt x="1369600" y="1809815"/>
                  </a:cubicBezTo>
                  <a:lnTo>
                    <a:pt x="1074325" y="1809815"/>
                  </a:lnTo>
                  <a:lnTo>
                    <a:pt x="1074325" y="881413"/>
                  </a:lnTo>
                  <a:cubicBezTo>
                    <a:pt x="1075454" y="800566"/>
                    <a:pt x="1069270" y="719783"/>
                    <a:pt x="1055848" y="640050"/>
                  </a:cubicBezTo>
                  <a:cubicBezTo>
                    <a:pt x="1043369" y="573375"/>
                    <a:pt x="1023081" y="519654"/>
                    <a:pt x="995077" y="478125"/>
                  </a:cubicBezTo>
                  <a:cubicBezTo>
                    <a:pt x="967119" y="436545"/>
                    <a:pt x="926951" y="404664"/>
                    <a:pt x="880111" y="386875"/>
                  </a:cubicBezTo>
                  <a:cubicBezTo>
                    <a:pt x="831913" y="367825"/>
                    <a:pt x="772668" y="358300"/>
                    <a:pt x="702945" y="358300"/>
                  </a:cubicBezTo>
                  <a:cubicBezTo>
                    <a:pt x="648829" y="358248"/>
                    <a:pt x="594758" y="361428"/>
                    <a:pt x="541020" y="367825"/>
                  </a:cubicBezTo>
                  <a:cubicBezTo>
                    <a:pt x="484632" y="374683"/>
                    <a:pt x="442976" y="380335"/>
                    <a:pt x="416052" y="384780"/>
                  </a:cubicBezTo>
                  <a:lnTo>
                    <a:pt x="416052" y="1694563"/>
                  </a:lnTo>
                  <a:cubicBezTo>
                    <a:pt x="416263" y="1758004"/>
                    <a:pt x="365004" y="1809604"/>
                    <a:pt x="301563" y="1809815"/>
                  </a:cubicBezTo>
                  <a:cubicBezTo>
                    <a:pt x="301372" y="1809815"/>
                    <a:pt x="301181" y="1809815"/>
                    <a:pt x="300991" y="1809815"/>
                  </a:cubicBezTo>
                  <a:lnTo>
                    <a:pt x="7144" y="180981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79" name="Google Shape;79;p15"/>
            <p:cNvSpPr/>
            <p:nvPr/>
          </p:nvSpPr>
          <p:spPr>
            <a:xfrm>
              <a:off x="1293114" y="1073519"/>
              <a:ext cx="1238250" cy="1257300"/>
            </a:xfrm>
            <a:custGeom>
              <a:avLst/>
              <a:gdLst/>
              <a:ahLst/>
              <a:cxnLst/>
              <a:rect l="l" t="t" r="r" b="b"/>
              <a:pathLst>
                <a:path w="1238250" h="1257300" extrusionOk="0">
                  <a:moveTo>
                    <a:pt x="1055941" y="850297"/>
                  </a:moveTo>
                  <a:cubicBezTo>
                    <a:pt x="526923" y="726472"/>
                    <a:pt x="425005" y="294894"/>
                    <a:pt x="408241" y="193834"/>
                  </a:cubicBezTo>
                  <a:cubicBezTo>
                    <a:pt x="400847" y="88775"/>
                    <a:pt x="313535" y="7283"/>
                    <a:pt x="208216" y="7144"/>
                  </a:cubicBezTo>
                  <a:cubicBezTo>
                    <a:pt x="97325" y="6986"/>
                    <a:pt x="7302" y="96754"/>
                    <a:pt x="7144" y="207645"/>
                  </a:cubicBezTo>
                  <a:cubicBezTo>
                    <a:pt x="7144" y="207772"/>
                    <a:pt x="7144" y="207899"/>
                    <a:pt x="7144" y="208026"/>
                  </a:cubicBezTo>
                  <a:cubicBezTo>
                    <a:pt x="7174" y="222240"/>
                    <a:pt x="8674" y="236413"/>
                    <a:pt x="11620" y="250317"/>
                  </a:cubicBezTo>
                  <a:cubicBezTo>
                    <a:pt x="189262" y="1158240"/>
                    <a:pt x="999839" y="1247965"/>
                    <a:pt x="999839" y="1247965"/>
                  </a:cubicBezTo>
                  <a:lnTo>
                    <a:pt x="999839" y="1247965"/>
                  </a:lnTo>
                  <a:cubicBezTo>
                    <a:pt x="1011519" y="1250187"/>
                    <a:pt x="1023382" y="1251303"/>
                    <a:pt x="1035272" y="1251299"/>
                  </a:cubicBezTo>
                  <a:cubicBezTo>
                    <a:pt x="1146163" y="1251457"/>
                    <a:pt x="1236187" y="1161690"/>
                    <a:pt x="1236345" y="1050798"/>
                  </a:cubicBezTo>
                  <a:cubicBezTo>
                    <a:pt x="1236346" y="1050576"/>
                    <a:pt x="1236345" y="1050354"/>
                    <a:pt x="1236345" y="1050131"/>
                  </a:cubicBezTo>
                  <a:cubicBezTo>
                    <a:pt x="1236457" y="947142"/>
                    <a:pt x="1158664" y="860751"/>
                    <a:pt x="1056227" y="850106"/>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80" name="Google Shape;80;p15"/>
            <p:cNvSpPr/>
            <p:nvPr/>
          </p:nvSpPr>
          <p:spPr>
            <a:xfrm>
              <a:off x="4017740" y="1073520"/>
              <a:ext cx="1238250" cy="1257300"/>
            </a:xfrm>
            <a:custGeom>
              <a:avLst/>
              <a:gdLst/>
              <a:ahLst/>
              <a:cxnLst/>
              <a:rect l="l" t="t" r="r" b="b"/>
              <a:pathLst>
                <a:path w="1238250" h="1257300" extrusionOk="0">
                  <a:moveTo>
                    <a:pt x="187547" y="850296"/>
                  </a:moveTo>
                  <a:cubicBezTo>
                    <a:pt x="716661" y="726471"/>
                    <a:pt x="818578" y="294894"/>
                    <a:pt x="835247" y="193834"/>
                  </a:cubicBezTo>
                  <a:cubicBezTo>
                    <a:pt x="842641" y="88775"/>
                    <a:pt x="929954" y="7283"/>
                    <a:pt x="1035272" y="7144"/>
                  </a:cubicBezTo>
                  <a:cubicBezTo>
                    <a:pt x="1146216" y="7091"/>
                    <a:pt x="1236197" y="96987"/>
                    <a:pt x="1236249" y="207931"/>
                  </a:cubicBezTo>
                  <a:cubicBezTo>
                    <a:pt x="1236249" y="207963"/>
                    <a:pt x="1236249" y="207994"/>
                    <a:pt x="1236249" y="208026"/>
                  </a:cubicBezTo>
                  <a:cubicBezTo>
                    <a:pt x="1236219" y="222240"/>
                    <a:pt x="1234719" y="236412"/>
                    <a:pt x="1231773" y="250317"/>
                  </a:cubicBezTo>
                  <a:cubicBezTo>
                    <a:pt x="1054132" y="1158240"/>
                    <a:pt x="243554" y="1247965"/>
                    <a:pt x="243554" y="1247965"/>
                  </a:cubicBezTo>
                  <a:lnTo>
                    <a:pt x="243554" y="1247965"/>
                  </a:lnTo>
                  <a:cubicBezTo>
                    <a:pt x="231873" y="1250180"/>
                    <a:pt x="220010" y="1251296"/>
                    <a:pt x="208121" y="1251299"/>
                  </a:cubicBezTo>
                  <a:cubicBezTo>
                    <a:pt x="97177" y="1251352"/>
                    <a:pt x="7196" y="1161456"/>
                    <a:pt x="7144" y="1050512"/>
                  </a:cubicBezTo>
                  <a:cubicBezTo>
                    <a:pt x="7144" y="1050385"/>
                    <a:pt x="7144" y="1050258"/>
                    <a:pt x="7144" y="1050131"/>
                  </a:cubicBezTo>
                  <a:cubicBezTo>
                    <a:pt x="7026" y="947175"/>
                    <a:pt x="84767" y="860797"/>
                    <a:pt x="187167" y="850106"/>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81" name="Google Shape;81;p15"/>
            <p:cNvSpPr/>
            <p:nvPr/>
          </p:nvSpPr>
          <p:spPr>
            <a:xfrm>
              <a:off x="2501646" y="583934"/>
              <a:ext cx="1562100" cy="1562100"/>
            </a:xfrm>
            <a:custGeom>
              <a:avLst/>
              <a:gdLst/>
              <a:ahLst/>
              <a:cxnLst/>
              <a:rect l="l" t="t" r="r" b="b"/>
              <a:pathLst>
                <a:path w="1562100" h="1562100" extrusionOk="0">
                  <a:moveTo>
                    <a:pt x="784098" y="7144"/>
                  </a:moveTo>
                  <a:cubicBezTo>
                    <a:pt x="355073" y="7144"/>
                    <a:pt x="7249" y="354882"/>
                    <a:pt x="7144" y="783907"/>
                  </a:cubicBezTo>
                  <a:cubicBezTo>
                    <a:pt x="7301" y="1212881"/>
                    <a:pt x="355125" y="1560533"/>
                    <a:pt x="784098" y="1560481"/>
                  </a:cubicBezTo>
                  <a:cubicBezTo>
                    <a:pt x="1213093" y="1560744"/>
                    <a:pt x="1561075" y="1213188"/>
                    <a:pt x="1561338" y="784193"/>
                  </a:cubicBezTo>
                  <a:cubicBezTo>
                    <a:pt x="1561338" y="784098"/>
                    <a:pt x="1561338" y="784003"/>
                    <a:pt x="1561338" y="783907"/>
                  </a:cubicBezTo>
                  <a:cubicBezTo>
                    <a:pt x="1561286" y="354897"/>
                    <a:pt x="1213489" y="7144"/>
                    <a:pt x="784479" y="7144"/>
                  </a:cubicBezTo>
                  <a:moveTo>
                    <a:pt x="784479" y="1235107"/>
                  </a:moveTo>
                  <a:cubicBezTo>
                    <a:pt x="535184" y="1235369"/>
                    <a:pt x="332876" y="1033489"/>
                    <a:pt x="332613" y="784193"/>
                  </a:cubicBezTo>
                  <a:cubicBezTo>
                    <a:pt x="332613" y="784098"/>
                    <a:pt x="332613" y="784003"/>
                    <a:pt x="332613" y="783907"/>
                  </a:cubicBezTo>
                  <a:cubicBezTo>
                    <a:pt x="332665" y="534596"/>
                    <a:pt x="534787" y="332518"/>
                    <a:pt x="784098" y="332518"/>
                  </a:cubicBezTo>
                  <a:cubicBezTo>
                    <a:pt x="1033393" y="332518"/>
                    <a:pt x="1235488" y="534612"/>
                    <a:pt x="1235488" y="783907"/>
                  </a:cubicBezTo>
                  <a:cubicBezTo>
                    <a:pt x="1235436" y="1033150"/>
                    <a:pt x="1033341" y="1235160"/>
                    <a:pt x="784098" y="1235107"/>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grpSp>
      <p:pic>
        <p:nvPicPr>
          <p:cNvPr id="82" name="Google Shape;82;p15"/>
          <p:cNvPicPr preferRelativeResize="0"/>
          <p:nvPr/>
        </p:nvPicPr>
        <p:blipFill>
          <a:blip r:embed="rId3">
            <a:alphaModFix/>
          </a:blip>
          <a:stretch>
            <a:fillRect/>
          </a:stretch>
        </p:blipFill>
        <p:spPr>
          <a:xfrm rot="5400000">
            <a:off x="-1999091" y="6224510"/>
            <a:ext cx="2841151" cy="577225"/>
          </a:xfrm>
          <a:prstGeom prst="rect">
            <a:avLst/>
          </a:prstGeom>
          <a:noFill/>
          <a:ln>
            <a:noFill/>
          </a:ln>
        </p:spPr>
      </p:pic>
      <p:sp>
        <p:nvSpPr>
          <p:cNvPr id="83" name="Google Shape;83;p15"/>
          <p:cNvSpPr/>
          <p:nvPr/>
        </p:nvSpPr>
        <p:spPr>
          <a:xfrm>
            <a:off x="-170625" y="0"/>
            <a:ext cx="1277400" cy="5143500"/>
          </a:xfrm>
          <a:prstGeom prst="rect">
            <a:avLst/>
          </a:prstGeom>
          <a:solidFill>
            <a:srgbClr val="2D8F9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84" name="Google Shape;84;p15" title="mar.png"/>
          <p:cNvPicPr preferRelativeResize="0"/>
          <p:nvPr/>
        </p:nvPicPr>
        <p:blipFill rotWithShape="1">
          <a:blip r:embed="rId4">
            <a:alphaModFix/>
          </a:blip>
          <a:srcRect l="14620" r="14613" b="75148"/>
          <a:stretch/>
        </p:blipFill>
        <p:spPr>
          <a:xfrm rot="5400000">
            <a:off x="-2085037" y="1932636"/>
            <a:ext cx="5105398" cy="1278226"/>
          </a:xfrm>
          <a:prstGeom prst="rect">
            <a:avLst/>
          </a:prstGeom>
          <a:noFill/>
          <a:ln>
            <a:noFill/>
          </a:ln>
        </p:spPr>
      </p:pic>
      <p:sp>
        <p:nvSpPr>
          <p:cNvPr id="85" name="Google Shape;85;p15"/>
          <p:cNvSpPr txBox="1"/>
          <p:nvPr/>
        </p:nvSpPr>
        <p:spPr>
          <a:xfrm rot="-5400000">
            <a:off x="-619112" y="1907425"/>
            <a:ext cx="2370600" cy="78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4500">
                <a:solidFill>
                  <a:schemeClr val="lt1"/>
                </a:solidFill>
                <a:latin typeface="Rubik Black"/>
                <a:ea typeface="Rubik Black"/>
                <a:cs typeface="Rubik Black"/>
                <a:sym typeface="Rubik Black"/>
              </a:rPr>
              <a:t>ÍNDICE</a:t>
            </a:r>
            <a:endParaRPr sz="4500">
              <a:solidFill>
                <a:schemeClr val="lt1"/>
              </a:solidFill>
              <a:latin typeface="Rubik Black"/>
              <a:ea typeface="Rubik Black"/>
              <a:cs typeface="Rubik Black"/>
              <a:sym typeface="Rubik Black"/>
            </a:endParaRPr>
          </a:p>
        </p:txBody>
      </p:sp>
      <p:sp>
        <p:nvSpPr>
          <p:cNvPr id="86" name="Google Shape;86;p15"/>
          <p:cNvSpPr txBox="1"/>
          <p:nvPr/>
        </p:nvSpPr>
        <p:spPr>
          <a:xfrm>
            <a:off x="2717890" y="1889929"/>
            <a:ext cx="1108500" cy="140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200">
              <a:solidFill>
                <a:schemeClr val="dk2"/>
              </a:solidFill>
              <a:highlight>
                <a:srgbClr val="11383B"/>
              </a:highlight>
            </a:endParaRPr>
          </a:p>
        </p:txBody>
      </p:sp>
      <p:sp>
        <p:nvSpPr>
          <p:cNvPr id="87" name="Google Shape;87;p15">
            <a:hlinkClick r:id="rId5" action="ppaction://hlinksldjump"/>
          </p:cNvPr>
          <p:cNvSpPr txBox="1"/>
          <p:nvPr/>
        </p:nvSpPr>
        <p:spPr>
          <a:xfrm>
            <a:off x="2240626" y="1802670"/>
            <a:ext cx="2028600" cy="67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500">
                <a:solidFill>
                  <a:schemeClr val="lt1"/>
                </a:solidFill>
                <a:highlight>
                  <a:srgbClr val="11383B"/>
                </a:highlight>
                <a:latin typeface="Rubik SemiBold"/>
                <a:ea typeface="Rubik SemiBold"/>
                <a:cs typeface="Rubik SemiBold"/>
                <a:sym typeface="Rubik SemiBold"/>
              </a:rPr>
              <a:t>¿Quiénes somos?</a:t>
            </a:r>
            <a:endParaRPr sz="2200">
              <a:solidFill>
                <a:schemeClr val="lt1"/>
              </a:solidFill>
              <a:highlight>
                <a:srgbClr val="11383B"/>
              </a:highlight>
              <a:latin typeface="Rubik SemiBold"/>
              <a:ea typeface="Rubik SemiBold"/>
              <a:cs typeface="Rubik SemiBold"/>
              <a:sym typeface="Rubik SemiBold"/>
            </a:endParaRPr>
          </a:p>
        </p:txBody>
      </p:sp>
      <p:sp>
        <p:nvSpPr>
          <p:cNvPr id="88" name="Google Shape;88;p15"/>
          <p:cNvSpPr txBox="1"/>
          <p:nvPr/>
        </p:nvSpPr>
        <p:spPr>
          <a:xfrm>
            <a:off x="1811266" y="1727104"/>
            <a:ext cx="449400" cy="63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2100">
                <a:solidFill>
                  <a:srgbClr val="11383B"/>
                </a:solidFill>
                <a:latin typeface="Rubik SemiBold"/>
                <a:ea typeface="Rubik SemiBold"/>
                <a:cs typeface="Rubik SemiBold"/>
                <a:sym typeface="Rubik SemiBold"/>
              </a:rPr>
              <a:t>1</a:t>
            </a:r>
            <a:endParaRPr sz="2500">
              <a:solidFill>
                <a:srgbClr val="11383B"/>
              </a:solidFill>
              <a:latin typeface="Rubik SemiBold"/>
              <a:ea typeface="Rubik SemiBold"/>
              <a:cs typeface="Rubik SemiBold"/>
              <a:sym typeface="Rubik SemiBold"/>
            </a:endParaRPr>
          </a:p>
        </p:txBody>
      </p:sp>
      <p:sp>
        <p:nvSpPr>
          <p:cNvPr id="89" name="Google Shape;89;p15">
            <a:hlinkClick r:id="rId6" action="ppaction://hlinksldjump"/>
          </p:cNvPr>
          <p:cNvSpPr txBox="1"/>
          <p:nvPr/>
        </p:nvSpPr>
        <p:spPr>
          <a:xfrm>
            <a:off x="2240626" y="2289686"/>
            <a:ext cx="2317200" cy="67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500">
                <a:solidFill>
                  <a:schemeClr val="lt1"/>
                </a:solidFill>
                <a:highlight>
                  <a:srgbClr val="11383B"/>
                </a:highlight>
                <a:latin typeface="Rubik SemiBold"/>
                <a:ea typeface="Rubik SemiBold"/>
                <a:cs typeface="Rubik SemiBold"/>
                <a:sym typeface="Rubik SemiBold"/>
              </a:rPr>
              <a:t>Sistema de compensación familiar</a:t>
            </a:r>
            <a:endParaRPr sz="2200">
              <a:solidFill>
                <a:schemeClr val="lt1"/>
              </a:solidFill>
              <a:highlight>
                <a:srgbClr val="11383B"/>
              </a:highlight>
              <a:latin typeface="Rubik SemiBold"/>
              <a:ea typeface="Rubik SemiBold"/>
              <a:cs typeface="Rubik SemiBold"/>
              <a:sym typeface="Rubik SemiBold"/>
            </a:endParaRPr>
          </a:p>
        </p:txBody>
      </p:sp>
      <p:sp>
        <p:nvSpPr>
          <p:cNvPr id="90" name="Google Shape;90;p15"/>
          <p:cNvSpPr txBox="1"/>
          <p:nvPr/>
        </p:nvSpPr>
        <p:spPr>
          <a:xfrm>
            <a:off x="1811266" y="2314001"/>
            <a:ext cx="449400" cy="63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2100">
                <a:solidFill>
                  <a:srgbClr val="11383B"/>
                </a:solidFill>
                <a:latin typeface="Rubik SemiBold"/>
                <a:ea typeface="Rubik SemiBold"/>
                <a:cs typeface="Rubik SemiBold"/>
                <a:sym typeface="Rubik SemiBold"/>
              </a:rPr>
              <a:t>2</a:t>
            </a:r>
            <a:endParaRPr sz="2500">
              <a:solidFill>
                <a:srgbClr val="11383B"/>
              </a:solidFill>
              <a:latin typeface="Rubik SemiBold"/>
              <a:ea typeface="Rubik SemiBold"/>
              <a:cs typeface="Rubik SemiBold"/>
              <a:sym typeface="Rubik SemiBold"/>
            </a:endParaRPr>
          </a:p>
        </p:txBody>
      </p:sp>
      <p:cxnSp>
        <p:nvCxnSpPr>
          <p:cNvPr id="91" name="Google Shape;91;p15"/>
          <p:cNvCxnSpPr/>
          <p:nvPr/>
        </p:nvCxnSpPr>
        <p:spPr>
          <a:xfrm>
            <a:off x="2208045" y="1876335"/>
            <a:ext cx="0" cy="333000"/>
          </a:xfrm>
          <a:prstGeom prst="straightConnector1">
            <a:avLst/>
          </a:prstGeom>
          <a:noFill/>
          <a:ln w="19050" cap="flat" cmpd="sng">
            <a:solidFill>
              <a:schemeClr val="lt1"/>
            </a:solidFill>
            <a:prstDash val="solid"/>
            <a:round/>
            <a:headEnd type="none" w="med" len="med"/>
            <a:tailEnd type="none" w="med" len="med"/>
          </a:ln>
        </p:spPr>
      </p:cxnSp>
      <p:cxnSp>
        <p:nvCxnSpPr>
          <p:cNvPr id="92" name="Google Shape;92;p15"/>
          <p:cNvCxnSpPr/>
          <p:nvPr/>
        </p:nvCxnSpPr>
        <p:spPr>
          <a:xfrm flipH="1">
            <a:off x="2207435" y="2413619"/>
            <a:ext cx="1200" cy="426000"/>
          </a:xfrm>
          <a:prstGeom prst="straightConnector1">
            <a:avLst/>
          </a:prstGeom>
          <a:noFill/>
          <a:ln w="19050" cap="flat" cmpd="sng">
            <a:solidFill>
              <a:schemeClr val="lt1"/>
            </a:solidFill>
            <a:prstDash val="solid"/>
            <a:round/>
            <a:headEnd type="none" w="med" len="med"/>
            <a:tailEnd type="none" w="med" len="med"/>
          </a:ln>
        </p:spPr>
      </p:cxnSp>
      <p:sp>
        <p:nvSpPr>
          <p:cNvPr id="93" name="Google Shape;93;p15">
            <a:hlinkClick r:id="" action="ppaction://noaction"/>
          </p:cNvPr>
          <p:cNvSpPr txBox="1"/>
          <p:nvPr/>
        </p:nvSpPr>
        <p:spPr>
          <a:xfrm>
            <a:off x="2240626" y="2911319"/>
            <a:ext cx="2591400" cy="67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500">
                <a:solidFill>
                  <a:schemeClr val="lt1"/>
                </a:solidFill>
                <a:highlight>
                  <a:srgbClr val="11383B"/>
                </a:highlight>
                <a:latin typeface="Rubik SemiBold"/>
                <a:ea typeface="Rubik SemiBold"/>
                <a:cs typeface="Rubik SemiBold"/>
                <a:sym typeface="Rubik SemiBold"/>
              </a:rPr>
              <a:t>Llevamos bienestar porque conocemos la diversidad del territorio</a:t>
            </a:r>
            <a:endParaRPr sz="2200">
              <a:solidFill>
                <a:schemeClr val="lt1"/>
              </a:solidFill>
              <a:highlight>
                <a:srgbClr val="11383B"/>
              </a:highlight>
              <a:latin typeface="Rubik SemiBold"/>
              <a:ea typeface="Rubik SemiBold"/>
              <a:cs typeface="Rubik SemiBold"/>
              <a:sym typeface="Rubik SemiBold"/>
            </a:endParaRPr>
          </a:p>
        </p:txBody>
      </p:sp>
      <p:sp>
        <p:nvSpPr>
          <p:cNvPr id="94" name="Google Shape;94;p15"/>
          <p:cNvSpPr txBox="1"/>
          <p:nvPr/>
        </p:nvSpPr>
        <p:spPr>
          <a:xfrm>
            <a:off x="1811266" y="2935633"/>
            <a:ext cx="449400" cy="63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2100">
                <a:solidFill>
                  <a:srgbClr val="11383B"/>
                </a:solidFill>
                <a:latin typeface="Rubik SemiBold"/>
                <a:ea typeface="Rubik SemiBold"/>
                <a:cs typeface="Rubik SemiBold"/>
                <a:sym typeface="Rubik SemiBold"/>
              </a:rPr>
              <a:t>3</a:t>
            </a:r>
            <a:endParaRPr sz="2500">
              <a:solidFill>
                <a:srgbClr val="11383B"/>
              </a:solidFill>
              <a:latin typeface="Rubik SemiBold"/>
              <a:ea typeface="Rubik SemiBold"/>
              <a:cs typeface="Rubik SemiBold"/>
              <a:sym typeface="Rubik SemiBold"/>
            </a:endParaRPr>
          </a:p>
        </p:txBody>
      </p:sp>
      <p:cxnSp>
        <p:nvCxnSpPr>
          <p:cNvPr id="95" name="Google Shape;95;p15"/>
          <p:cNvCxnSpPr/>
          <p:nvPr/>
        </p:nvCxnSpPr>
        <p:spPr>
          <a:xfrm flipH="1">
            <a:off x="2208335" y="3035252"/>
            <a:ext cx="300" cy="692100"/>
          </a:xfrm>
          <a:prstGeom prst="straightConnector1">
            <a:avLst/>
          </a:prstGeom>
          <a:noFill/>
          <a:ln w="19050" cap="flat" cmpd="sng">
            <a:solidFill>
              <a:schemeClr val="lt1"/>
            </a:solidFill>
            <a:prstDash val="solid"/>
            <a:round/>
            <a:headEnd type="none" w="med" len="med"/>
            <a:tailEnd type="none" w="med" len="med"/>
          </a:ln>
        </p:spPr>
      </p:cxnSp>
      <p:sp>
        <p:nvSpPr>
          <p:cNvPr id="96" name="Google Shape;96;p15">
            <a:hlinkClick r:id="" action="ppaction://noaction"/>
          </p:cNvPr>
          <p:cNvSpPr txBox="1"/>
          <p:nvPr/>
        </p:nvSpPr>
        <p:spPr>
          <a:xfrm>
            <a:off x="5338603" y="1704704"/>
            <a:ext cx="2591400" cy="67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500">
                <a:solidFill>
                  <a:schemeClr val="lt1"/>
                </a:solidFill>
                <a:highlight>
                  <a:srgbClr val="11383B"/>
                </a:highlight>
                <a:latin typeface="Rubik SemiBold"/>
                <a:ea typeface="Rubik SemiBold"/>
                <a:cs typeface="Rubik SemiBold"/>
                <a:sym typeface="Rubik SemiBold"/>
              </a:rPr>
              <a:t>Conectamos a todos </a:t>
            </a:r>
            <a:endParaRPr sz="1500">
              <a:solidFill>
                <a:schemeClr val="lt1"/>
              </a:solidFill>
              <a:highlight>
                <a:srgbClr val="11383B"/>
              </a:highlight>
              <a:latin typeface="Rubik SemiBold"/>
              <a:ea typeface="Rubik SemiBold"/>
              <a:cs typeface="Rubik SemiBold"/>
              <a:sym typeface="Rubik SemiBold"/>
            </a:endParaRPr>
          </a:p>
          <a:p>
            <a:pPr marL="0" lvl="0" indent="0" algn="l" rtl="0">
              <a:lnSpc>
                <a:spcPct val="115000"/>
              </a:lnSpc>
              <a:spcBef>
                <a:spcPts val="0"/>
              </a:spcBef>
              <a:spcAft>
                <a:spcPts val="0"/>
              </a:spcAft>
              <a:buNone/>
            </a:pPr>
            <a:r>
              <a:rPr lang="es" sz="1500">
                <a:solidFill>
                  <a:schemeClr val="lt1"/>
                </a:solidFill>
                <a:highlight>
                  <a:srgbClr val="11383B"/>
                </a:highlight>
                <a:latin typeface="Rubik SemiBold"/>
                <a:ea typeface="Rubik SemiBold"/>
                <a:cs typeface="Rubik SemiBold"/>
                <a:sym typeface="Rubik SemiBold"/>
              </a:rPr>
              <a:t>con el bienestar</a:t>
            </a:r>
            <a:endParaRPr sz="2200">
              <a:solidFill>
                <a:schemeClr val="lt1"/>
              </a:solidFill>
              <a:highlight>
                <a:srgbClr val="11383B"/>
              </a:highlight>
              <a:latin typeface="Rubik SemiBold"/>
              <a:ea typeface="Rubik SemiBold"/>
              <a:cs typeface="Rubik SemiBold"/>
              <a:sym typeface="Rubik SemiBold"/>
            </a:endParaRPr>
          </a:p>
        </p:txBody>
      </p:sp>
      <p:sp>
        <p:nvSpPr>
          <p:cNvPr id="97" name="Google Shape;97;p15"/>
          <p:cNvSpPr txBox="1"/>
          <p:nvPr/>
        </p:nvSpPr>
        <p:spPr>
          <a:xfrm>
            <a:off x="4909244" y="1729019"/>
            <a:ext cx="449400" cy="63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2100">
                <a:solidFill>
                  <a:srgbClr val="11383B"/>
                </a:solidFill>
                <a:latin typeface="Rubik SemiBold"/>
                <a:ea typeface="Rubik SemiBold"/>
                <a:cs typeface="Rubik SemiBold"/>
                <a:sym typeface="Rubik SemiBold"/>
              </a:rPr>
              <a:t>4</a:t>
            </a:r>
            <a:endParaRPr sz="2500">
              <a:solidFill>
                <a:srgbClr val="11383B"/>
              </a:solidFill>
              <a:latin typeface="Rubik SemiBold"/>
              <a:ea typeface="Rubik SemiBold"/>
              <a:cs typeface="Rubik SemiBold"/>
              <a:sym typeface="Rubik SemiBold"/>
            </a:endParaRPr>
          </a:p>
        </p:txBody>
      </p:sp>
      <p:cxnSp>
        <p:nvCxnSpPr>
          <p:cNvPr id="98" name="Google Shape;98;p15"/>
          <p:cNvCxnSpPr/>
          <p:nvPr/>
        </p:nvCxnSpPr>
        <p:spPr>
          <a:xfrm flipH="1">
            <a:off x="5305412" y="1828637"/>
            <a:ext cx="1200" cy="426000"/>
          </a:xfrm>
          <a:prstGeom prst="straightConnector1">
            <a:avLst/>
          </a:prstGeom>
          <a:noFill/>
          <a:ln w="19050" cap="flat" cmpd="sng">
            <a:solidFill>
              <a:schemeClr val="lt1"/>
            </a:solidFill>
            <a:prstDash val="solid"/>
            <a:round/>
            <a:headEnd type="none" w="med" len="med"/>
            <a:tailEnd type="none" w="med" len="med"/>
          </a:ln>
        </p:spPr>
      </p:cxnSp>
      <p:sp>
        <p:nvSpPr>
          <p:cNvPr id="99" name="Google Shape;99;p15">
            <a:hlinkClick r:id="" action="ppaction://noaction"/>
          </p:cNvPr>
          <p:cNvSpPr txBox="1"/>
          <p:nvPr/>
        </p:nvSpPr>
        <p:spPr>
          <a:xfrm>
            <a:off x="5338603" y="2360547"/>
            <a:ext cx="2775300" cy="67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500">
                <a:solidFill>
                  <a:schemeClr val="lt1"/>
                </a:solidFill>
                <a:highlight>
                  <a:srgbClr val="11383B"/>
                </a:highlight>
                <a:latin typeface="Rubik SemiBold"/>
                <a:ea typeface="Rubik SemiBold"/>
                <a:cs typeface="Rubik SemiBold"/>
                <a:sym typeface="Rubik SemiBold"/>
              </a:rPr>
              <a:t>Conectamos a las empresas con las causas colectivas</a:t>
            </a:r>
            <a:endParaRPr sz="2200">
              <a:solidFill>
                <a:schemeClr val="lt1"/>
              </a:solidFill>
              <a:highlight>
                <a:srgbClr val="11383B"/>
              </a:highlight>
              <a:latin typeface="Rubik SemiBold"/>
              <a:ea typeface="Rubik SemiBold"/>
              <a:cs typeface="Rubik SemiBold"/>
              <a:sym typeface="Rubik SemiBold"/>
            </a:endParaRPr>
          </a:p>
        </p:txBody>
      </p:sp>
      <p:sp>
        <p:nvSpPr>
          <p:cNvPr id="100" name="Google Shape;100;p15"/>
          <p:cNvSpPr txBox="1"/>
          <p:nvPr/>
        </p:nvSpPr>
        <p:spPr>
          <a:xfrm>
            <a:off x="4909244" y="2384862"/>
            <a:ext cx="449400" cy="63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2100">
                <a:solidFill>
                  <a:srgbClr val="11383B"/>
                </a:solidFill>
                <a:latin typeface="Rubik SemiBold"/>
                <a:ea typeface="Rubik SemiBold"/>
                <a:cs typeface="Rubik SemiBold"/>
                <a:sym typeface="Rubik SemiBold"/>
              </a:rPr>
              <a:t>5</a:t>
            </a:r>
            <a:endParaRPr sz="2500">
              <a:solidFill>
                <a:srgbClr val="11383B"/>
              </a:solidFill>
              <a:latin typeface="Rubik SemiBold"/>
              <a:ea typeface="Rubik SemiBold"/>
              <a:cs typeface="Rubik SemiBold"/>
              <a:sym typeface="Rubik SemiBold"/>
            </a:endParaRPr>
          </a:p>
        </p:txBody>
      </p:sp>
      <p:cxnSp>
        <p:nvCxnSpPr>
          <p:cNvPr id="101" name="Google Shape;101;p15"/>
          <p:cNvCxnSpPr/>
          <p:nvPr/>
        </p:nvCxnSpPr>
        <p:spPr>
          <a:xfrm flipH="1">
            <a:off x="5305412" y="2484481"/>
            <a:ext cx="1200" cy="426000"/>
          </a:xfrm>
          <a:prstGeom prst="straightConnector1">
            <a:avLst/>
          </a:prstGeom>
          <a:noFill/>
          <a:ln w="19050" cap="flat" cmpd="sng">
            <a:solidFill>
              <a:schemeClr val="lt1"/>
            </a:solidFill>
            <a:prstDash val="solid"/>
            <a:round/>
            <a:headEnd type="none" w="med" len="med"/>
            <a:tailEnd type="none" w="med" len="med"/>
          </a:ln>
        </p:spPr>
      </p:cxnSp>
      <p:sp>
        <p:nvSpPr>
          <p:cNvPr id="102" name="Google Shape;102;p15">
            <a:hlinkClick r:id="rId7" action="ppaction://hlinksldjump"/>
          </p:cNvPr>
          <p:cNvSpPr txBox="1"/>
          <p:nvPr/>
        </p:nvSpPr>
        <p:spPr>
          <a:xfrm>
            <a:off x="5324217" y="3052732"/>
            <a:ext cx="2775300" cy="67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500">
                <a:solidFill>
                  <a:schemeClr val="lt1"/>
                </a:solidFill>
                <a:highlight>
                  <a:srgbClr val="11383B"/>
                </a:highlight>
                <a:latin typeface="Rubik SemiBold"/>
                <a:ea typeface="Rubik SemiBold"/>
                <a:cs typeface="Rubik SemiBold"/>
                <a:sym typeface="Rubik SemiBold"/>
              </a:rPr>
              <a:t>Así llevamos el bienestar </a:t>
            </a:r>
            <a:endParaRPr sz="1500">
              <a:solidFill>
                <a:schemeClr val="lt1"/>
              </a:solidFill>
              <a:highlight>
                <a:srgbClr val="11383B"/>
              </a:highlight>
              <a:latin typeface="Rubik SemiBold"/>
              <a:ea typeface="Rubik SemiBold"/>
              <a:cs typeface="Rubik SemiBold"/>
              <a:sym typeface="Rubik SemiBold"/>
            </a:endParaRPr>
          </a:p>
          <a:p>
            <a:pPr marL="0" lvl="0" indent="0" algn="l" rtl="0">
              <a:lnSpc>
                <a:spcPct val="115000"/>
              </a:lnSpc>
              <a:spcBef>
                <a:spcPts val="0"/>
              </a:spcBef>
              <a:spcAft>
                <a:spcPts val="0"/>
              </a:spcAft>
              <a:buNone/>
            </a:pPr>
            <a:r>
              <a:rPr lang="es" sz="1500">
                <a:solidFill>
                  <a:schemeClr val="lt1"/>
                </a:solidFill>
                <a:highlight>
                  <a:srgbClr val="11383B"/>
                </a:highlight>
                <a:latin typeface="Rubik SemiBold"/>
                <a:ea typeface="Rubik SemiBold"/>
                <a:cs typeface="Rubik SemiBold"/>
                <a:sym typeface="Rubik SemiBold"/>
              </a:rPr>
              <a:t>a todas las familias</a:t>
            </a:r>
            <a:endParaRPr sz="2200">
              <a:solidFill>
                <a:schemeClr val="lt1"/>
              </a:solidFill>
              <a:highlight>
                <a:srgbClr val="11383B"/>
              </a:highlight>
              <a:latin typeface="Rubik SemiBold"/>
              <a:ea typeface="Rubik SemiBold"/>
              <a:cs typeface="Rubik SemiBold"/>
              <a:sym typeface="Rubik SemiBold"/>
            </a:endParaRPr>
          </a:p>
        </p:txBody>
      </p:sp>
      <p:sp>
        <p:nvSpPr>
          <p:cNvPr id="103" name="Google Shape;103;p15"/>
          <p:cNvSpPr txBox="1"/>
          <p:nvPr/>
        </p:nvSpPr>
        <p:spPr>
          <a:xfrm>
            <a:off x="4894858" y="3077047"/>
            <a:ext cx="449400" cy="63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2100">
                <a:solidFill>
                  <a:srgbClr val="11383B"/>
                </a:solidFill>
                <a:latin typeface="Rubik SemiBold"/>
                <a:ea typeface="Rubik SemiBold"/>
                <a:cs typeface="Rubik SemiBold"/>
                <a:sym typeface="Rubik SemiBold"/>
              </a:rPr>
              <a:t>6</a:t>
            </a:r>
            <a:endParaRPr sz="2500">
              <a:solidFill>
                <a:srgbClr val="11383B"/>
              </a:solidFill>
              <a:latin typeface="Rubik SemiBold"/>
              <a:ea typeface="Rubik SemiBold"/>
              <a:cs typeface="Rubik SemiBold"/>
              <a:sym typeface="Rubik SemiBold"/>
            </a:endParaRPr>
          </a:p>
        </p:txBody>
      </p:sp>
      <p:cxnSp>
        <p:nvCxnSpPr>
          <p:cNvPr id="104" name="Google Shape;104;p15"/>
          <p:cNvCxnSpPr/>
          <p:nvPr/>
        </p:nvCxnSpPr>
        <p:spPr>
          <a:xfrm flipH="1">
            <a:off x="5291026" y="3176665"/>
            <a:ext cx="1200" cy="426000"/>
          </a:xfrm>
          <a:prstGeom prst="straightConnector1">
            <a:avLst/>
          </a:prstGeom>
          <a:noFill/>
          <a:ln w="19050" cap="flat" cmpd="sng">
            <a:solidFill>
              <a:schemeClr val="lt1"/>
            </a:solidFill>
            <a:prstDash val="solid"/>
            <a:round/>
            <a:headEnd type="none" w="med" len="med"/>
            <a:tailEnd type="none" w="med" len="med"/>
          </a:ln>
        </p:spPr>
      </p:cxnSp>
      <p:sp>
        <p:nvSpPr>
          <p:cNvPr id="105" name="Google Shape;105;p15">
            <a:hlinkClick r:id="rId8" action="ppaction://hlinksldjump"/>
          </p:cNvPr>
          <p:cNvSpPr txBox="1"/>
          <p:nvPr/>
        </p:nvSpPr>
        <p:spPr>
          <a:xfrm>
            <a:off x="5338603" y="3794857"/>
            <a:ext cx="1175700" cy="46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500">
                <a:solidFill>
                  <a:schemeClr val="lt1"/>
                </a:solidFill>
                <a:highlight>
                  <a:srgbClr val="11383B"/>
                </a:highlight>
                <a:latin typeface="Rubik SemiBold"/>
                <a:ea typeface="Rubik SemiBold"/>
                <a:cs typeface="Rubik SemiBold"/>
                <a:sym typeface="Rubik SemiBold"/>
              </a:rPr>
              <a:t>Subsidios</a:t>
            </a:r>
            <a:endParaRPr sz="2200">
              <a:solidFill>
                <a:schemeClr val="lt1"/>
              </a:solidFill>
              <a:highlight>
                <a:srgbClr val="11383B"/>
              </a:highlight>
              <a:latin typeface="Rubik SemiBold"/>
              <a:ea typeface="Rubik SemiBold"/>
              <a:cs typeface="Rubik SemiBold"/>
              <a:sym typeface="Rubik SemiBold"/>
            </a:endParaRPr>
          </a:p>
        </p:txBody>
      </p:sp>
      <p:sp>
        <p:nvSpPr>
          <p:cNvPr id="106" name="Google Shape;106;p15"/>
          <p:cNvSpPr txBox="1"/>
          <p:nvPr/>
        </p:nvSpPr>
        <p:spPr>
          <a:xfrm>
            <a:off x="4909244" y="3744900"/>
            <a:ext cx="449400" cy="63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2100">
                <a:solidFill>
                  <a:srgbClr val="11383B"/>
                </a:solidFill>
                <a:latin typeface="Rubik SemiBold"/>
                <a:ea typeface="Rubik SemiBold"/>
                <a:cs typeface="Rubik SemiBold"/>
                <a:sym typeface="Rubik SemiBold"/>
              </a:rPr>
              <a:t>7</a:t>
            </a:r>
            <a:endParaRPr sz="2500">
              <a:solidFill>
                <a:srgbClr val="11383B"/>
              </a:solidFill>
              <a:latin typeface="Rubik SemiBold"/>
              <a:ea typeface="Rubik SemiBold"/>
              <a:cs typeface="Rubik SemiBold"/>
              <a:sym typeface="Rubik SemiBold"/>
            </a:endParaRPr>
          </a:p>
        </p:txBody>
      </p:sp>
      <p:cxnSp>
        <p:nvCxnSpPr>
          <p:cNvPr id="107" name="Google Shape;107;p15"/>
          <p:cNvCxnSpPr/>
          <p:nvPr/>
        </p:nvCxnSpPr>
        <p:spPr>
          <a:xfrm>
            <a:off x="5307202" y="3900751"/>
            <a:ext cx="2100" cy="283800"/>
          </a:xfrm>
          <a:prstGeom prst="straightConnector1">
            <a:avLst/>
          </a:prstGeom>
          <a:noFill/>
          <a:ln w="19050" cap="flat" cmpd="sng">
            <a:solidFill>
              <a:schemeClr val="lt1"/>
            </a:solidFill>
            <a:prstDash val="solid"/>
            <a:round/>
            <a:headEnd type="none" w="med" len="med"/>
            <a:tailEnd type="none" w="med" len="med"/>
          </a:ln>
        </p:spPr>
      </p:cxnSp>
      <p:sp>
        <p:nvSpPr>
          <p:cNvPr id="108" name="Google Shape;108;p15"/>
          <p:cNvSpPr txBox="1"/>
          <p:nvPr/>
        </p:nvSpPr>
        <p:spPr>
          <a:xfrm>
            <a:off x="5429025" y="4541750"/>
            <a:ext cx="3300900" cy="35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200">
                <a:solidFill>
                  <a:schemeClr val="lt1"/>
                </a:solidFill>
                <a:latin typeface="Rubik"/>
                <a:ea typeface="Rubik"/>
                <a:cs typeface="Rubik"/>
                <a:sym typeface="Rubik"/>
              </a:rPr>
              <a:t>Dale clic y ve directo al tema de tu interés</a:t>
            </a:r>
            <a:endParaRPr sz="1200">
              <a:solidFill>
                <a:schemeClr val="lt1"/>
              </a:solidFill>
              <a:latin typeface="Rubik"/>
              <a:ea typeface="Rubik"/>
              <a:cs typeface="Rubik"/>
              <a:sym typeface="Rubik"/>
            </a:endParaRPr>
          </a:p>
        </p:txBody>
      </p:sp>
      <p:pic>
        <p:nvPicPr>
          <p:cNvPr id="109" name="Google Shape;109;p15"/>
          <p:cNvPicPr preferRelativeResize="0"/>
          <p:nvPr/>
        </p:nvPicPr>
        <p:blipFill>
          <a:blip r:embed="rId9">
            <a:alphaModFix/>
          </a:blip>
          <a:stretch>
            <a:fillRect/>
          </a:stretch>
        </p:blipFill>
        <p:spPr>
          <a:xfrm>
            <a:off x="5174925" y="4609850"/>
            <a:ext cx="254100" cy="254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6"/>
          <p:cNvSpPr/>
          <p:nvPr/>
        </p:nvSpPr>
        <p:spPr>
          <a:xfrm>
            <a:off x="-204425" y="-93975"/>
            <a:ext cx="4392300" cy="5410200"/>
          </a:xfrm>
          <a:prstGeom prst="rect">
            <a:avLst/>
          </a:prstGeom>
          <a:solidFill>
            <a:srgbClr val="00574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5" name="Google Shape;115;p16"/>
          <p:cNvSpPr txBox="1"/>
          <p:nvPr/>
        </p:nvSpPr>
        <p:spPr>
          <a:xfrm>
            <a:off x="4772500" y="1426725"/>
            <a:ext cx="3721200" cy="283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500">
                <a:solidFill>
                  <a:schemeClr val="dk2"/>
                </a:solidFill>
                <a:latin typeface="Rubik"/>
                <a:ea typeface="Rubik"/>
                <a:cs typeface="Rubik"/>
                <a:sym typeface="Rubik"/>
              </a:rPr>
              <a:t>Lorem ipsum dolor sit amet, consectetuer adipiscing elit, sed diam nonummy nibh euismod tincidunt ut laoreet dolore magna aliquam erat volutpat. Ut wisi enim ad minim veniam, quis nostrud exerci tation ullamcorper suscipit lobortis nisl ut aliquip ex ea commodo consequat.</a:t>
            </a:r>
            <a:r>
              <a:rPr lang="es" sz="1800">
                <a:solidFill>
                  <a:schemeClr val="dk2"/>
                </a:solidFill>
                <a:latin typeface="Rubik"/>
                <a:ea typeface="Rubik"/>
                <a:cs typeface="Rubik"/>
                <a:sym typeface="Rubik"/>
              </a:rPr>
              <a:t> </a:t>
            </a:r>
            <a:endParaRPr sz="1800">
              <a:solidFill>
                <a:schemeClr val="dk2"/>
              </a:solidFill>
              <a:latin typeface="Rubik"/>
              <a:ea typeface="Rubik"/>
              <a:cs typeface="Rubik"/>
              <a:sym typeface="Rubik"/>
            </a:endParaRPr>
          </a:p>
          <a:p>
            <a:pPr marL="0" lvl="0" indent="0" algn="l" rtl="0">
              <a:spcBef>
                <a:spcPts val="0"/>
              </a:spcBef>
              <a:spcAft>
                <a:spcPts val="0"/>
              </a:spcAft>
              <a:buNone/>
            </a:pPr>
            <a:endParaRPr sz="1800">
              <a:solidFill>
                <a:schemeClr val="dk2"/>
              </a:solidFill>
              <a:latin typeface="Rubik"/>
              <a:ea typeface="Rubik"/>
              <a:cs typeface="Rubik"/>
              <a:sym typeface="Rubik"/>
            </a:endParaRPr>
          </a:p>
          <a:p>
            <a:pPr marL="0" lvl="0" indent="0" algn="l" rtl="0">
              <a:spcBef>
                <a:spcPts val="0"/>
              </a:spcBef>
              <a:spcAft>
                <a:spcPts val="0"/>
              </a:spcAft>
              <a:buClr>
                <a:schemeClr val="dk1"/>
              </a:buClr>
              <a:buSzPts val="1100"/>
              <a:buFont typeface="Arial"/>
              <a:buNone/>
            </a:pPr>
            <a:r>
              <a:rPr lang="es" sz="1500">
                <a:solidFill>
                  <a:schemeClr val="dk2"/>
                </a:solidFill>
                <a:latin typeface="Rubik"/>
                <a:ea typeface="Rubik"/>
                <a:cs typeface="Rubik"/>
                <a:sym typeface="Rubik"/>
              </a:rPr>
              <a:t>Lorem ipsum dolor sit amet, consectetuer adipiscing elit, sed diam nonummy nibh euismod tincidunt ut laoreet dolore.</a:t>
            </a:r>
            <a:endParaRPr sz="1800">
              <a:solidFill>
                <a:schemeClr val="dk2"/>
              </a:solidFill>
              <a:latin typeface="Rubik"/>
              <a:ea typeface="Rubik"/>
              <a:cs typeface="Rubik"/>
              <a:sym typeface="Rubik"/>
            </a:endParaRPr>
          </a:p>
        </p:txBody>
      </p:sp>
      <p:sp>
        <p:nvSpPr>
          <p:cNvPr id="116" name="Google Shape;116;p16"/>
          <p:cNvSpPr txBox="1"/>
          <p:nvPr/>
        </p:nvSpPr>
        <p:spPr>
          <a:xfrm>
            <a:off x="302100" y="2070525"/>
            <a:ext cx="3721200" cy="283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500" b="1">
                <a:solidFill>
                  <a:schemeClr val="lt1"/>
                </a:solidFill>
                <a:latin typeface="Rubik"/>
                <a:ea typeface="Rubik"/>
                <a:cs typeface="Rubik"/>
                <a:sym typeface="Rubik"/>
              </a:rPr>
              <a:t>Lorem ipsum dolor sit amet, </a:t>
            </a:r>
            <a:r>
              <a:rPr lang="es" sz="1500" b="1">
                <a:solidFill>
                  <a:srgbClr val="64C832"/>
                </a:solidFill>
                <a:latin typeface="Rubik"/>
                <a:ea typeface="Rubik"/>
                <a:cs typeface="Rubik"/>
                <a:sym typeface="Rubik"/>
              </a:rPr>
              <a:t>consectetuer adipiscing</a:t>
            </a:r>
            <a:r>
              <a:rPr lang="es" sz="1500" b="1">
                <a:solidFill>
                  <a:schemeClr val="lt1"/>
                </a:solidFill>
                <a:latin typeface="Rubik"/>
                <a:ea typeface="Rubik"/>
                <a:cs typeface="Rubik"/>
                <a:sym typeface="Rubik"/>
              </a:rPr>
              <a:t> elit, sed diam nonummy nibh euismod </a:t>
            </a:r>
            <a:r>
              <a:rPr lang="es" sz="1500">
                <a:solidFill>
                  <a:schemeClr val="lt1"/>
                </a:solidFill>
                <a:latin typeface="Rubik"/>
                <a:ea typeface="Rubik"/>
                <a:cs typeface="Rubik"/>
                <a:sym typeface="Rubik"/>
              </a:rPr>
              <a:t>tincidunt ut laoreet dolore magna aliquam erat volutpat. </a:t>
            </a:r>
            <a:endParaRPr sz="1500">
              <a:solidFill>
                <a:schemeClr val="lt1"/>
              </a:solidFill>
              <a:latin typeface="Rubik"/>
              <a:ea typeface="Rubik"/>
              <a:cs typeface="Rubik"/>
              <a:sym typeface="Rubik"/>
            </a:endParaRPr>
          </a:p>
        </p:txBody>
      </p:sp>
      <p:sp>
        <p:nvSpPr>
          <p:cNvPr id="117" name="Google Shape;117;p16"/>
          <p:cNvSpPr/>
          <p:nvPr/>
        </p:nvSpPr>
        <p:spPr>
          <a:xfrm>
            <a:off x="8615604" y="179675"/>
            <a:ext cx="303000" cy="303000"/>
          </a:xfrm>
          <a:prstGeom prst="roundRect">
            <a:avLst>
              <a:gd name="adj" fmla="val 16667"/>
            </a:avLst>
          </a:prstGeom>
          <a:solidFill>
            <a:srgbClr val="C4D6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18" name="Google Shape;118;p16"/>
          <p:cNvGrpSpPr/>
          <p:nvPr/>
        </p:nvGrpSpPr>
        <p:grpSpPr>
          <a:xfrm>
            <a:off x="8661541" y="234984"/>
            <a:ext cx="210825" cy="192235"/>
            <a:chOff x="1293114" y="583934"/>
            <a:chExt cx="3962876" cy="3613434"/>
          </a:xfrm>
        </p:grpSpPr>
        <p:sp>
          <p:nvSpPr>
            <p:cNvPr id="119" name="Google Shape;119;p16"/>
            <p:cNvSpPr/>
            <p:nvPr/>
          </p:nvSpPr>
          <p:spPr>
            <a:xfrm>
              <a:off x="2535554" y="2387618"/>
              <a:ext cx="1485900" cy="1809750"/>
            </a:xfrm>
            <a:custGeom>
              <a:avLst/>
              <a:gdLst/>
              <a:ahLst/>
              <a:cxnLst/>
              <a:rect l="l" t="t" r="r" b="b"/>
              <a:pathLst>
                <a:path w="1485900" h="1809750" extrusionOk="0">
                  <a:moveTo>
                    <a:pt x="7144" y="395829"/>
                  </a:moveTo>
                  <a:cubicBezTo>
                    <a:pt x="6921" y="218294"/>
                    <a:pt x="135496" y="66804"/>
                    <a:pt x="310706" y="38165"/>
                  </a:cubicBezTo>
                  <a:lnTo>
                    <a:pt x="314515" y="37498"/>
                  </a:lnTo>
                  <a:cubicBezTo>
                    <a:pt x="453197" y="16356"/>
                    <a:pt x="593335" y="6227"/>
                    <a:pt x="733615" y="7209"/>
                  </a:cubicBezTo>
                  <a:cubicBezTo>
                    <a:pt x="877825" y="7209"/>
                    <a:pt x="998315" y="26894"/>
                    <a:pt x="1095089" y="66264"/>
                  </a:cubicBezTo>
                  <a:cubicBezTo>
                    <a:pt x="1191864" y="105634"/>
                    <a:pt x="1269047" y="160784"/>
                    <a:pt x="1326643" y="231713"/>
                  </a:cubicBezTo>
                  <a:cubicBezTo>
                    <a:pt x="1385961" y="306980"/>
                    <a:pt x="1427449" y="394712"/>
                    <a:pt x="1447991" y="488317"/>
                  </a:cubicBezTo>
                  <a:cubicBezTo>
                    <a:pt x="1472560" y="596296"/>
                    <a:pt x="1484483" y="706766"/>
                    <a:pt x="1483519" y="817501"/>
                  </a:cubicBezTo>
                  <a:lnTo>
                    <a:pt x="1483519" y="1696753"/>
                  </a:lnTo>
                  <a:cubicBezTo>
                    <a:pt x="1483414" y="1759301"/>
                    <a:pt x="1432626" y="1809921"/>
                    <a:pt x="1370078" y="1809817"/>
                  </a:cubicBezTo>
                  <a:cubicBezTo>
                    <a:pt x="1369919" y="1809817"/>
                    <a:pt x="1369760" y="1809816"/>
                    <a:pt x="1369600" y="1809815"/>
                  </a:cubicBezTo>
                  <a:lnTo>
                    <a:pt x="1074325" y="1809815"/>
                  </a:lnTo>
                  <a:lnTo>
                    <a:pt x="1074325" y="881413"/>
                  </a:lnTo>
                  <a:cubicBezTo>
                    <a:pt x="1075454" y="800566"/>
                    <a:pt x="1069270" y="719783"/>
                    <a:pt x="1055848" y="640050"/>
                  </a:cubicBezTo>
                  <a:cubicBezTo>
                    <a:pt x="1043369" y="573375"/>
                    <a:pt x="1023081" y="519654"/>
                    <a:pt x="995077" y="478125"/>
                  </a:cubicBezTo>
                  <a:cubicBezTo>
                    <a:pt x="967119" y="436545"/>
                    <a:pt x="926951" y="404664"/>
                    <a:pt x="880111" y="386875"/>
                  </a:cubicBezTo>
                  <a:cubicBezTo>
                    <a:pt x="831913" y="367825"/>
                    <a:pt x="772668" y="358300"/>
                    <a:pt x="702945" y="358300"/>
                  </a:cubicBezTo>
                  <a:cubicBezTo>
                    <a:pt x="648829" y="358248"/>
                    <a:pt x="594758" y="361428"/>
                    <a:pt x="541020" y="367825"/>
                  </a:cubicBezTo>
                  <a:cubicBezTo>
                    <a:pt x="484632" y="374683"/>
                    <a:pt x="442976" y="380335"/>
                    <a:pt x="416052" y="384780"/>
                  </a:cubicBezTo>
                  <a:lnTo>
                    <a:pt x="416052" y="1694563"/>
                  </a:lnTo>
                  <a:cubicBezTo>
                    <a:pt x="416263" y="1758004"/>
                    <a:pt x="365004" y="1809604"/>
                    <a:pt x="301563" y="1809815"/>
                  </a:cubicBezTo>
                  <a:cubicBezTo>
                    <a:pt x="301372" y="1809815"/>
                    <a:pt x="301181" y="1809815"/>
                    <a:pt x="300991" y="1809815"/>
                  </a:cubicBezTo>
                  <a:lnTo>
                    <a:pt x="7144" y="1809815"/>
                  </a:lnTo>
                  <a:close/>
                </a:path>
              </a:pathLst>
            </a:custGeom>
            <a:solidFill>
              <a:srgbClr val="1B4E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120" name="Google Shape;120;p16"/>
            <p:cNvSpPr/>
            <p:nvPr/>
          </p:nvSpPr>
          <p:spPr>
            <a:xfrm>
              <a:off x="1293114" y="1073519"/>
              <a:ext cx="1238250" cy="1257300"/>
            </a:xfrm>
            <a:custGeom>
              <a:avLst/>
              <a:gdLst/>
              <a:ahLst/>
              <a:cxnLst/>
              <a:rect l="l" t="t" r="r" b="b"/>
              <a:pathLst>
                <a:path w="1238250" h="1257300" extrusionOk="0">
                  <a:moveTo>
                    <a:pt x="1055941" y="850297"/>
                  </a:moveTo>
                  <a:cubicBezTo>
                    <a:pt x="526923" y="726472"/>
                    <a:pt x="425005" y="294894"/>
                    <a:pt x="408241" y="193834"/>
                  </a:cubicBezTo>
                  <a:cubicBezTo>
                    <a:pt x="400847" y="88775"/>
                    <a:pt x="313535" y="7283"/>
                    <a:pt x="208216" y="7144"/>
                  </a:cubicBezTo>
                  <a:cubicBezTo>
                    <a:pt x="97325" y="6986"/>
                    <a:pt x="7302" y="96754"/>
                    <a:pt x="7144" y="207645"/>
                  </a:cubicBezTo>
                  <a:cubicBezTo>
                    <a:pt x="7144" y="207772"/>
                    <a:pt x="7144" y="207899"/>
                    <a:pt x="7144" y="208026"/>
                  </a:cubicBezTo>
                  <a:cubicBezTo>
                    <a:pt x="7174" y="222240"/>
                    <a:pt x="8674" y="236413"/>
                    <a:pt x="11620" y="250317"/>
                  </a:cubicBezTo>
                  <a:cubicBezTo>
                    <a:pt x="189262" y="1158240"/>
                    <a:pt x="999839" y="1247965"/>
                    <a:pt x="999839" y="1247965"/>
                  </a:cubicBezTo>
                  <a:lnTo>
                    <a:pt x="999839" y="1247965"/>
                  </a:lnTo>
                  <a:cubicBezTo>
                    <a:pt x="1011519" y="1250187"/>
                    <a:pt x="1023382" y="1251303"/>
                    <a:pt x="1035272" y="1251299"/>
                  </a:cubicBezTo>
                  <a:cubicBezTo>
                    <a:pt x="1146163" y="1251457"/>
                    <a:pt x="1236187" y="1161690"/>
                    <a:pt x="1236345" y="1050798"/>
                  </a:cubicBezTo>
                  <a:cubicBezTo>
                    <a:pt x="1236346" y="1050576"/>
                    <a:pt x="1236345" y="1050354"/>
                    <a:pt x="1236345" y="1050131"/>
                  </a:cubicBezTo>
                  <a:cubicBezTo>
                    <a:pt x="1236457" y="947142"/>
                    <a:pt x="1158664" y="860751"/>
                    <a:pt x="1056227" y="850106"/>
                  </a:cubicBezTo>
                </a:path>
              </a:pathLst>
            </a:custGeom>
            <a:solidFill>
              <a:srgbClr val="1B4E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121" name="Google Shape;121;p16"/>
            <p:cNvSpPr/>
            <p:nvPr/>
          </p:nvSpPr>
          <p:spPr>
            <a:xfrm>
              <a:off x="4017740" y="1073520"/>
              <a:ext cx="1238250" cy="1257300"/>
            </a:xfrm>
            <a:custGeom>
              <a:avLst/>
              <a:gdLst/>
              <a:ahLst/>
              <a:cxnLst/>
              <a:rect l="l" t="t" r="r" b="b"/>
              <a:pathLst>
                <a:path w="1238250" h="1257300" extrusionOk="0">
                  <a:moveTo>
                    <a:pt x="187547" y="850296"/>
                  </a:moveTo>
                  <a:cubicBezTo>
                    <a:pt x="716661" y="726471"/>
                    <a:pt x="818578" y="294894"/>
                    <a:pt x="835247" y="193834"/>
                  </a:cubicBezTo>
                  <a:cubicBezTo>
                    <a:pt x="842641" y="88775"/>
                    <a:pt x="929954" y="7283"/>
                    <a:pt x="1035272" y="7144"/>
                  </a:cubicBezTo>
                  <a:cubicBezTo>
                    <a:pt x="1146216" y="7091"/>
                    <a:pt x="1236197" y="96987"/>
                    <a:pt x="1236249" y="207931"/>
                  </a:cubicBezTo>
                  <a:cubicBezTo>
                    <a:pt x="1236249" y="207963"/>
                    <a:pt x="1236249" y="207994"/>
                    <a:pt x="1236249" y="208026"/>
                  </a:cubicBezTo>
                  <a:cubicBezTo>
                    <a:pt x="1236219" y="222240"/>
                    <a:pt x="1234719" y="236412"/>
                    <a:pt x="1231773" y="250317"/>
                  </a:cubicBezTo>
                  <a:cubicBezTo>
                    <a:pt x="1054132" y="1158240"/>
                    <a:pt x="243554" y="1247965"/>
                    <a:pt x="243554" y="1247965"/>
                  </a:cubicBezTo>
                  <a:lnTo>
                    <a:pt x="243554" y="1247965"/>
                  </a:lnTo>
                  <a:cubicBezTo>
                    <a:pt x="231873" y="1250180"/>
                    <a:pt x="220010" y="1251296"/>
                    <a:pt x="208121" y="1251299"/>
                  </a:cubicBezTo>
                  <a:cubicBezTo>
                    <a:pt x="97177" y="1251352"/>
                    <a:pt x="7196" y="1161456"/>
                    <a:pt x="7144" y="1050512"/>
                  </a:cubicBezTo>
                  <a:cubicBezTo>
                    <a:pt x="7144" y="1050385"/>
                    <a:pt x="7144" y="1050258"/>
                    <a:pt x="7144" y="1050131"/>
                  </a:cubicBezTo>
                  <a:cubicBezTo>
                    <a:pt x="7026" y="947175"/>
                    <a:pt x="84767" y="860797"/>
                    <a:pt x="187167" y="850106"/>
                  </a:cubicBezTo>
                </a:path>
              </a:pathLst>
            </a:custGeom>
            <a:solidFill>
              <a:srgbClr val="1B4E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122" name="Google Shape;122;p16"/>
            <p:cNvSpPr/>
            <p:nvPr/>
          </p:nvSpPr>
          <p:spPr>
            <a:xfrm>
              <a:off x="2501646" y="583934"/>
              <a:ext cx="1562100" cy="1562100"/>
            </a:xfrm>
            <a:custGeom>
              <a:avLst/>
              <a:gdLst/>
              <a:ahLst/>
              <a:cxnLst/>
              <a:rect l="l" t="t" r="r" b="b"/>
              <a:pathLst>
                <a:path w="1562100" h="1562100" extrusionOk="0">
                  <a:moveTo>
                    <a:pt x="784098" y="7144"/>
                  </a:moveTo>
                  <a:cubicBezTo>
                    <a:pt x="355073" y="7144"/>
                    <a:pt x="7249" y="354882"/>
                    <a:pt x="7144" y="783907"/>
                  </a:cubicBezTo>
                  <a:cubicBezTo>
                    <a:pt x="7301" y="1212881"/>
                    <a:pt x="355125" y="1560533"/>
                    <a:pt x="784098" y="1560481"/>
                  </a:cubicBezTo>
                  <a:cubicBezTo>
                    <a:pt x="1213093" y="1560744"/>
                    <a:pt x="1561075" y="1213188"/>
                    <a:pt x="1561338" y="784193"/>
                  </a:cubicBezTo>
                  <a:cubicBezTo>
                    <a:pt x="1561338" y="784098"/>
                    <a:pt x="1561338" y="784003"/>
                    <a:pt x="1561338" y="783907"/>
                  </a:cubicBezTo>
                  <a:cubicBezTo>
                    <a:pt x="1561286" y="354897"/>
                    <a:pt x="1213489" y="7144"/>
                    <a:pt x="784479" y="7144"/>
                  </a:cubicBezTo>
                  <a:moveTo>
                    <a:pt x="784479" y="1235107"/>
                  </a:moveTo>
                  <a:cubicBezTo>
                    <a:pt x="535184" y="1235369"/>
                    <a:pt x="332876" y="1033489"/>
                    <a:pt x="332613" y="784193"/>
                  </a:cubicBezTo>
                  <a:cubicBezTo>
                    <a:pt x="332613" y="784098"/>
                    <a:pt x="332613" y="784003"/>
                    <a:pt x="332613" y="783907"/>
                  </a:cubicBezTo>
                  <a:cubicBezTo>
                    <a:pt x="332665" y="534596"/>
                    <a:pt x="534787" y="332518"/>
                    <a:pt x="784098" y="332518"/>
                  </a:cubicBezTo>
                  <a:cubicBezTo>
                    <a:pt x="1033393" y="332518"/>
                    <a:pt x="1235488" y="534612"/>
                    <a:pt x="1235488" y="783907"/>
                  </a:cubicBezTo>
                  <a:cubicBezTo>
                    <a:pt x="1235436" y="1033150"/>
                    <a:pt x="1033341" y="1235160"/>
                    <a:pt x="784098" y="1235107"/>
                  </a:cubicBezTo>
                </a:path>
              </a:pathLst>
            </a:custGeom>
            <a:solidFill>
              <a:srgbClr val="1B4E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grpSp>
      <p:sp>
        <p:nvSpPr>
          <p:cNvPr id="123" name="Google Shape;123;p16"/>
          <p:cNvSpPr txBox="1"/>
          <p:nvPr/>
        </p:nvSpPr>
        <p:spPr>
          <a:xfrm>
            <a:off x="302100" y="842975"/>
            <a:ext cx="2997300" cy="64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3900">
                <a:solidFill>
                  <a:schemeClr val="lt1"/>
                </a:solidFill>
                <a:latin typeface="Rubik ExtraBold"/>
                <a:ea typeface="Rubik ExtraBold"/>
                <a:cs typeface="Rubik ExtraBold"/>
                <a:sym typeface="Rubik ExtraBold"/>
              </a:rPr>
              <a:t>Título aquí</a:t>
            </a:r>
            <a:endParaRPr sz="3900">
              <a:solidFill>
                <a:schemeClr val="lt1"/>
              </a:solidFill>
              <a:latin typeface="Rubik ExtraBold"/>
              <a:ea typeface="Rubik ExtraBold"/>
              <a:cs typeface="Rubik ExtraBold"/>
              <a:sym typeface="Rubik ExtraBold"/>
            </a:endParaRPr>
          </a:p>
        </p:txBody>
      </p:sp>
      <p:sp>
        <p:nvSpPr>
          <p:cNvPr id="124" name="Google Shape;124;p16"/>
          <p:cNvSpPr txBox="1"/>
          <p:nvPr/>
        </p:nvSpPr>
        <p:spPr>
          <a:xfrm>
            <a:off x="302100" y="1426725"/>
            <a:ext cx="2997300" cy="64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3000">
                <a:solidFill>
                  <a:srgbClr val="DDF9C6"/>
                </a:solidFill>
                <a:latin typeface="Rubik Light"/>
                <a:ea typeface="Rubik Light"/>
                <a:cs typeface="Rubik Light"/>
                <a:sym typeface="Rubik Light"/>
              </a:rPr>
              <a:t>Subtítulo</a:t>
            </a:r>
            <a:endParaRPr sz="3000">
              <a:solidFill>
                <a:srgbClr val="DDF9C6"/>
              </a:solidFill>
              <a:latin typeface="Rubik Light"/>
              <a:ea typeface="Rubik Light"/>
              <a:cs typeface="Rubik Light"/>
              <a:sym typeface="Rubik Light"/>
            </a:endParaRPr>
          </a:p>
        </p:txBody>
      </p:sp>
      <p:pic>
        <p:nvPicPr>
          <p:cNvPr id="125" name="Google Shape;125;p16" title="comunidad pistacho.png"/>
          <p:cNvPicPr preferRelativeResize="0"/>
          <p:nvPr/>
        </p:nvPicPr>
        <p:blipFill>
          <a:blip r:embed="rId3">
            <a:alphaModFix/>
          </a:blip>
          <a:stretch>
            <a:fillRect/>
          </a:stretch>
        </p:blipFill>
        <p:spPr>
          <a:xfrm>
            <a:off x="-4217096" y="3314700"/>
            <a:ext cx="7214991" cy="5143500"/>
          </a:xfrm>
          <a:prstGeom prst="rect">
            <a:avLst/>
          </a:prstGeom>
          <a:noFill/>
          <a:ln>
            <a:noFill/>
          </a:ln>
        </p:spPr>
      </p:pic>
      <p:pic>
        <p:nvPicPr>
          <p:cNvPr id="126" name="Google Shape;126;p16" title="Recurso 7.png"/>
          <p:cNvPicPr preferRelativeResize="0"/>
          <p:nvPr/>
        </p:nvPicPr>
        <p:blipFill>
          <a:blip r:embed="rId4">
            <a:alphaModFix/>
          </a:blip>
          <a:stretch>
            <a:fillRect/>
          </a:stretch>
        </p:blipFill>
        <p:spPr>
          <a:xfrm>
            <a:off x="2153725" y="3721425"/>
            <a:ext cx="2228850" cy="1181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30"/>
        <p:cNvGrpSpPr/>
        <p:nvPr/>
      </p:nvGrpSpPr>
      <p:grpSpPr>
        <a:xfrm>
          <a:off x="0" y="0"/>
          <a:ext cx="0" cy="0"/>
          <a:chOff x="0" y="0"/>
          <a:chExt cx="0" cy="0"/>
        </a:xfrm>
      </p:grpSpPr>
      <p:sp>
        <p:nvSpPr>
          <p:cNvPr id="131" name="Google Shape;131;p17"/>
          <p:cNvSpPr/>
          <p:nvPr/>
        </p:nvSpPr>
        <p:spPr>
          <a:xfrm rot="-857203">
            <a:off x="-1480616" y="-346438"/>
            <a:ext cx="2746233" cy="5551621"/>
          </a:xfrm>
          <a:prstGeom prst="roundRect">
            <a:avLst>
              <a:gd name="adj" fmla="val 25688"/>
            </a:avLst>
          </a:prstGeom>
          <a:solidFill>
            <a:srgbClr val="C4D6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2" name="Google Shape;132;p17"/>
          <p:cNvSpPr/>
          <p:nvPr/>
        </p:nvSpPr>
        <p:spPr>
          <a:xfrm>
            <a:off x="3672275" y="2546650"/>
            <a:ext cx="3924300" cy="368400"/>
          </a:xfrm>
          <a:prstGeom prst="roundRect">
            <a:avLst>
              <a:gd name="adj" fmla="val 50000"/>
            </a:avLst>
          </a:prstGeom>
          <a:solidFill>
            <a:srgbClr val="64C8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3" name="Google Shape;133;p17"/>
          <p:cNvSpPr txBox="1"/>
          <p:nvPr/>
        </p:nvSpPr>
        <p:spPr>
          <a:xfrm>
            <a:off x="1908200" y="1594150"/>
            <a:ext cx="7010400" cy="147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sz="2700" b="1">
                <a:solidFill>
                  <a:srgbClr val="F6F6F6"/>
                </a:solidFill>
                <a:latin typeface="Rubik"/>
                <a:ea typeface="Rubik"/>
                <a:cs typeface="Rubik"/>
                <a:sym typeface="Rubik"/>
              </a:rPr>
              <a:t>Lorem ipsum dolor sit amet,  </a:t>
            </a:r>
            <a:r>
              <a:rPr lang="es" sz="2700">
                <a:solidFill>
                  <a:srgbClr val="F6F6F6"/>
                </a:solidFill>
                <a:latin typeface="Rubik Medium"/>
                <a:ea typeface="Rubik Medium"/>
                <a:cs typeface="Rubik Medium"/>
                <a:sym typeface="Rubik Medium"/>
              </a:rPr>
              <a:t>consectetuer adipiscing elit, sed diam nonummy nibh euismod tincidunt</a:t>
            </a:r>
            <a:endParaRPr sz="3000">
              <a:solidFill>
                <a:srgbClr val="F6F6F6"/>
              </a:solidFill>
              <a:latin typeface="Rubik Medium"/>
              <a:ea typeface="Rubik Medium"/>
              <a:cs typeface="Rubik Medium"/>
              <a:sym typeface="Rubik Medium"/>
            </a:endParaRPr>
          </a:p>
        </p:txBody>
      </p:sp>
      <p:sp>
        <p:nvSpPr>
          <p:cNvPr id="134" name="Google Shape;134;p17"/>
          <p:cNvSpPr txBox="1"/>
          <p:nvPr/>
        </p:nvSpPr>
        <p:spPr>
          <a:xfrm>
            <a:off x="1939950" y="3042050"/>
            <a:ext cx="6210300" cy="165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sz="1800">
                <a:solidFill>
                  <a:schemeClr val="lt1"/>
                </a:solidFill>
                <a:latin typeface="Rubik"/>
                <a:ea typeface="Rubik"/>
                <a:cs typeface="Rubik"/>
                <a:sym typeface="Rubik"/>
              </a:rPr>
              <a:t>ut laoreet dolore magna aliquam erat volutpat. Ut wisi enim ad minim veniam, quis nostrud exerci tation ullamcorper suscipit lobortis nisl ut aliquip ex ea commodo consequat.</a:t>
            </a:r>
            <a:r>
              <a:rPr lang="es" sz="2100">
                <a:solidFill>
                  <a:schemeClr val="lt1"/>
                </a:solidFill>
                <a:latin typeface="Rubik"/>
                <a:ea typeface="Rubik"/>
                <a:cs typeface="Rubik"/>
                <a:sym typeface="Rubik"/>
              </a:rPr>
              <a:t> </a:t>
            </a:r>
            <a:endParaRPr sz="2100">
              <a:solidFill>
                <a:schemeClr val="lt1"/>
              </a:solidFill>
              <a:latin typeface="Rubik"/>
              <a:ea typeface="Rubik"/>
              <a:cs typeface="Rubik"/>
              <a:sym typeface="Rubik"/>
            </a:endParaRPr>
          </a:p>
          <a:p>
            <a:pPr marL="0" lvl="0" indent="0" algn="l" rtl="0">
              <a:spcBef>
                <a:spcPts val="0"/>
              </a:spcBef>
              <a:spcAft>
                <a:spcPts val="0"/>
              </a:spcAft>
              <a:buNone/>
            </a:pPr>
            <a:endParaRPr sz="1800">
              <a:solidFill>
                <a:schemeClr val="dk2"/>
              </a:solidFill>
            </a:endParaRPr>
          </a:p>
        </p:txBody>
      </p:sp>
      <p:cxnSp>
        <p:nvCxnSpPr>
          <p:cNvPr id="135" name="Google Shape;135;p17"/>
          <p:cNvCxnSpPr/>
          <p:nvPr/>
        </p:nvCxnSpPr>
        <p:spPr>
          <a:xfrm rot="10800000" flipH="1">
            <a:off x="2052717" y="4692950"/>
            <a:ext cx="6224100" cy="8400"/>
          </a:xfrm>
          <a:prstGeom prst="straightConnector1">
            <a:avLst/>
          </a:prstGeom>
          <a:noFill/>
          <a:ln w="19050" cap="flat" cmpd="sng">
            <a:solidFill>
              <a:srgbClr val="BDCF00"/>
            </a:solidFill>
            <a:prstDash val="solid"/>
            <a:round/>
            <a:headEnd type="none" w="med" len="med"/>
            <a:tailEnd type="triangle" w="med" len="med"/>
          </a:ln>
        </p:spPr>
      </p:cxnSp>
      <p:pic>
        <p:nvPicPr>
          <p:cNvPr id="136" name="Google Shape;136;p17" title="identidad.png"/>
          <p:cNvPicPr preferRelativeResize="0"/>
          <p:nvPr/>
        </p:nvPicPr>
        <p:blipFill rotWithShape="1">
          <a:blip r:embed="rId3">
            <a:alphaModFix amt="61000"/>
          </a:blip>
          <a:srcRect l="2744" t="4888" r="47902" b="7660"/>
          <a:stretch/>
        </p:blipFill>
        <p:spPr>
          <a:xfrm>
            <a:off x="-2883325" y="1239638"/>
            <a:ext cx="4394624" cy="5551727"/>
          </a:xfrm>
          <a:prstGeom prst="rect">
            <a:avLst/>
          </a:prstGeom>
          <a:noFill/>
          <a:ln>
            <a:noFill/>
          </a:ln>
        </p:spPr>
      </p:pic>
      <p:pic>
        <p:nvPicPr>
          <p:cNvPr id="137" name="Google Shape;137;p17" title="Recurso 5.png"/>
          <p:cNvPicPr preferRelativeResize="0"/>
          <p:nvPr/>
        </p:nvPicPr>
        <p:blipFill>
          <a:blip r:embed="rId4">
            <a:alphaModFix/>
          </a:blip>
          <a:stretch>
            <a:fillRect/>
          </a:stretch>
        </p:blipFill>
        <p:spPr>
          <a:xfrm>
            <a:off x="5123550" y="327900"/>
            <a:ext cx="3795051" cy="7137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4C832"/>
        </a:solidFill>
        <a:effectLst/>
      </p:bgPr>
    </p:bg>
    <p:spTree>
      <p:nvGrpSpPr>
        <p:cNvPr id="1" name="Shape 141"/>
        <p:cNvGrpSpPr/>
        <p:nvPr/>
      </p:nvGrpSpPr>
      <p:grpSpPr>
        <a:xfrm>
          <a:off x="0" y="0"/>
          <a:ext cx="0" cy="0"/>
          <a:chOff x="0" y="0"/>
          <a:chExt cx="0" cy="0"/>
        </a:xfrm>
      </p:grpSpPr>
      <p:sp>
        <p:nvSpPr>
          <p:cNvPr id="142" name="Google Shape;142;p18"/>
          <p:cNvSpPr txBox="1"/>
          <p:nvPr/>
        </p:nvSpPr>
        <p:spPr>
          <a:xfrm>
            <a:off x="1239875" y="2713025"/>
            <a:ext cx="2340300" cy="156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sz="1500" b="1">
                <a:solidFill>
                  <a:schemeClr val="lt1"/>
                </a:solidFill>
                <a:latin typeface="Rubik"/>
                <a:ea typeface="Rubik"/>
                <a:cs typeface="Rubik"/>
                <a:sym typeface="Rubik"/>
              </a:rPr>
              <a:t>Lorem ipsum dolor sit amet, consectetuer adipiscing elit, sed diam nonummy </a:t>
            </a:r>
            <a:endParaRPr sz="1800" b="1">
              <a:solidFill>
                <a:schemeClr val="lt1"/>
              </a:solidFill>
            </a:endParaRPr>
          </a:p>
        </p:txBody>
      </p:sp>
      <p:sp>
        <p:nvSpPr>
          <p:cNvPr id="143" name="Google Shape;143;p18"/>
          <p:cNvSpPr txBox="1"/>
          <p:nvPr/>
        </p:nvSpPr>
        <p:spPr>
          <a:xfrm>
            <a:off x="4048600" y="2713025"/>
            <a:ext cx="4637100" cy="201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500">
                <a:solidFill>
                  <a:srgbClr val="005744"/>
                </a:solidFill>
                <a:latin typeface="Rubik"/>
                <a:ea typeface="Rubik"/>
                <a:cs typeface="Rubik"/>
                <a:sym typeface="Rubik"/>
              </a:rPr>
              <a:t>Dolore magna aliquam erat volutpat. Ut wisi enim ad minim veniam, quis nostrud exerci tation ullamcorper suscipit lobortis nisl ut aliquip ex ea commodo consequat.</a:t>
            </a:r>
            <a:r>
              <a:rPr lang="es" sz="1800">
                <a:solidFill>
                  <a:srgbClr val="005744"/>
                </a:solidFill>
                <a:latin typeface="Rubik"/>
                <a:ea typeface="Rubik"/>
                <a:cs typeface="Rubik"/>
                <a:sym typeface="Rubik"/>
              </a:rPr>
              <a:t> </a:t>
            </a:r>
            <a:endParaRPr sz="1800">
              <a:solidFill>
                <a:srgbClr val="005744"/>
              </a:solidFill>
              <a:latin typeface="Rubik"/>
              <a:ea typeface="Rubik"/>
              <a:cs typeface="Rubik"/>
              <a:sym typeface="Rubik"/>
            </a:endParaRPr>
          </a:p>
          <a:p>
            <a:pPr marL="0" lvl="0" indent="0" algn="l" rtl="0">
              <a:spcBef>
                <a:spcPts val="0"/>
              </a:spcBef>
              <a:spcAft>
                <a:spcPts val="0"/>
              </a:spcAft>
              <a:buNone/>
            </a:pPr>
            <a:endParaRPr sz="1800" b="1">
              <a:solidFill>
                <a:srgbClr val="005744"/>
              </a:solidFill>
              <a:latin typeface="Rubik"/>
              <a:ea typeface="Rubik"/>
              <a:cs typeface="Rubik"/>
              <a:sym typeface="Rubik"/>
            </a:endParaRPr>
          </a:p>
          <a:p>
            <a:pPr marL="0" lvl="0" indent="0" algn="l" rtl="0">
              <a:spcBef>
                <a:spcPts val="0"/>
              </a:spcBef>
              <a:spcAft>
                <a:spcPts val="0"/>
              </a:spcAft>
              <a:buNone/>
            </a:pPr>
            <a:r>
              <a:rPr lang="es" sz="1500" b="1">
                <a:solidFill>
                  <a:srgbClr val="005744"/>
                </a:solidFill>
                <a:latin typeface="Rubik"/>
                <a:ea typeface="Rubik"/>
                <a:cs typeface="Rubik"/>
                <a:sym typeface="Rubik"/>
              </a:rPr>
              <a:t>Lorem ipsum dolor sit amet, consectetuer adipiscing elit, sed diam</a:t>
            </a:r>
            <a:r>
              <a:rPr lang="es" sz="1500">
                <a:solidFill>
                  <a:srgbClr val="005744"/>
                </a:solidFill>
                <a:latin typeface="Rubik"/>
                <a:ea typeface="Rubik"/>
                <a:cs typeface="Rubik"/>
                <a:sym typeface="Rubik"/>
              </a:rPr>
              <a:t> nonummy nibh euismod tincidunt ut laoreet dolore.</a:t>
            </a:r>
            <a:endParaRPr sz="1800">
              <a:solidFill>
                <a:srgbClr val="005744"/>
              </a:solidFill>
              <a:latin typeface="Rubik"/>
              <a:ea typeface="Rubik"/>
              <a:cs typeface="Rubik"/>
              <a:sym typeface="Rubik"/>
            </a:endParaRPr>
          </a:p>
        </p:txBody>
      </p:sp>
      <p:sp>
        <p:nvSpPr>
          <p:cNvPr id="144" name="Google Shape;144;p18"/>
          <p:cNvSpPr/>
          <p:nvPr/>
        </p:nvSpPr>
        <p:spPr>
          <a:xfrm>
            <a:off x="8615604" y="179675"/>
            <a:ext cx="303000" cy="303000"/>
          </a:xfrm>
          <a:prstGeom prst="roundRect">
            <a:avLst>
              <a:gd name="adj" fmla="val 16667"/>
            </a:avLst>
          </a:prstGeom>
          <a:solidFill>
            <a:srgbClr val="C4D6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45" name="Google Shape;145;p18"/>
          <p:cNvGrpSpPr/>
          <p:nvPr/>
        </p:nvGrpSpPr>
        <p:grpSpPr>
          <a:xfrm>
            <a:off x="8661541" y="234984"/>
            <a:ext cx="210825" cy="192235"/>
            <a:chOff x="1293114" y="583934"/>
            <a:chExt cx="3962876" cy="3613434"/>
          </a:xfrm>
        </p:grpSpPr>
        <p:sp>
          <p:nvSpPr>
            <p:cNvPr id="146" name="Google Shape;146;p18"/>
            <p:cNvSpPr/>
            <p:nvPr/>
          </p:nvSpPr>
          <p:spPr>
            <a:xfrm>
              <a:off x="2535554" y="2387618"/>
              <a:ext cx="1485900" cy="1809750"/>
            </a:xfrm>
            <a:custGeom>
              <a:avLst/>
              <a:gdLst/>
              <a:ahLst/>
              <a:cxnLst/>
              <a:rect l="l" t="t" r="r" b="b"/>
              <a:pathLst>
                <a:path w="1485900" h="1809750" extrusionOk="0">
                  <a:moveTo>
                    <a:pt x="7144" y="395829"/>
                  </a:moveTo>
                  <a:cubicBezTo>
                    <a:pt x="6921" y="218294"/>
                    <a:pt x="135496" y="66804"/>
                    <a:pt x="310706" y="38165"/>
                  </a:cubicBezTo>
                  <a:lnTo>
                    <a:pt x="314515" y="37498"/>
                  </a:lnTo>
                  <a:cubicBezTo>
                    <a:pt x="453197" y="16356"/>
                    <a:pt x="593335" y="6227"/>
                    <a:pt x="733615" y="7209"/>
                  </a:cubicBezTo>
                  <a:cubicBezTo>
                    <a:pt x="877825" y="7209"/>
                    <a:pt x="998315" y="26894"/>
                    <a:pt x="1095089" y="66264"/>
                  </a:cubicBezTo>
                  <a:cubicBezTo>
                    <a:pt x="1191864" y="105634"/>
                    <a:pt x="1269047" y="160784"/>
                    <a:pt x="1326643" y="231713"/>
                  </a:cubicBezTo>
                  <a:cubicBezTo>
                    <a:pt x="1385961" y="306980"/>
                    <a:pt x="1427449" y="394712"/>
                    <a:pt x="1447991" y="488317"/>
                  </a:cubicBezTo>
                  <a:cubicBezTo>
                    <a:pt x="1472560" y="596296"/>
                    <a:pt x="1484483" y="706766"/>
                    <a:pt x="1483519" y="817501"/>
                  </a:cubicBezTo>
                  <a:lnTo>
                    <a:pt x="1483519" y="1696753"/>
                  </a:lnTo>
                  <a:cubicBezTo>
                    <a:pt x="1483414" y="1759301"/>
                    <a:pt x="1432626" y="1809921"/>
                    <a:pt x="1370078" y="1809817"/>
                  </a:cubicBezTo>
                  <a:cubicBezTo>
                    <a:pt x="1369919" y="1809817"/>
                    <a:pt x="1369760" y="1809816"/>
                    <a:pt x="1369600" y="1809815"/>
                  </a:cubicBezTo>
                  <a:lnTo>
                    <a:pt x="1074325" y="1809815"/>
                  </a:lnTo>
                  <a:lnTo>
                    <a:pt x="1074325" y="881413"/>
                  </a:lnTo>
                  <a:cubicBezTo>
                    <a:pt x="1075454" y="800566"/>
                    <a:pt x="1069270" y="719783"/>
                    <a:pt x="1055848" y="640050"/>
                  </a:cubicBezTo>
                  <a:cubicBezTo>
                    <a:pt x="1043369" y="573375"/>
                    <a:pt x="1023081" y="519654"/>
                    <a:pt x="995077" y="478125"/>
                  </a:cubicBezTo>
                  <a:cubicBezTo>
                    <a:pt x="967119" y="436545"/>
                    <a:pt x="926951" y="404664"/>
                    <a:pt x="880111" y="386875"/>
                  </a:cubicBezTo>
                  <a:cubicBezTo>
                    <a:pt x="831913" y="367825"/>
                    <a:pt x="772668" y="358300"/>
                    <a:pt x="702945" y="358300"/>
                  </a:cubicBezTo>
                  <a:cubicBezTo>
                    <a:pt x="648829" y="358248"/>
                    <a:pt x="594758" y="361428"/>
                    <a:pt x="541020" y="367825"/>
                  </a:cubicBezTo>
                  <a:cubicBezTo>
                    <a:pt x="484632" y="374683"/>
                    <a:pt x="442976" y="380335"/>
                    <a:pt x="416052" y="384780"/>
                  </a:cubicBezTo>
                  <a:lnTo>
                    <a:pt x="416052" y="1694563"/>
                  </a:lnTo>
                  <a:cubicBezTo>
                    <a:pt x="416263" y="1758004"/>
                    <a:pt x="365004" y="1809604"/>
                    <a:pt x="301563" y="1809815"/>
                  </a:cubicBezTo>
                  <a:cubicBezTo>
                    <a:pt x="301372" y="1809815"/>
                    <a:pt x="301181" y="1809815"/>
                    <a:pt x="300991" y="1809815"/>
                  </a:cubicBezTo>
                  <a:lnTo>
                    <a:pt x="7144" y="1809815"/>
                  </a:lnTo>
                  <a:close/>
                </a:path>
              </a:pathLst>
            </a:custGeom>
            <a:solidFill>
              <a:srgbClr val="1B4E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147" name="Google Shape;147;p18"/>
            <p:cNvSpPr/>
            <p:nvPr/>
          </p:nvSpPr>
          <p:spPr>
            <a:xfrm>
              <a:off x="1293114" y="1073519"/>
              <a:ext cx="1238250" cy="1257300"/>
            </a:xfrm>
            <a:custGeom>
              <a:avLst/>
              <a:gdLst/>
              <a:ahLst/>
              <a:cxnLst/>
              <a:rect l="l" t="t" r="r" b="b"/>
              <a:pathLst>
                <a:path w="1238250" h="1257300" extrusionOk="0">
                  <a:moveTo>
                    <a:pt x="1055941" y="850297"/>
                  </a:moveTo>
                  <a:cubicBezTo>
                    <a:pt x="526923" y="726472"/>
                    <a:pt x="425005" y="294894"/>
                    <a:pt x="408241" y="193834"/>
                  </a:cubicBezTo>
                  <a:cubicBezTo>
                    <a:pt x="400847" y="88775"/>
                    <a:pt x="313535" y="7283"/>
                    <a:pt x="208216" y="7144"/>
                  </a:cubicBezTo>
                  <a:cubicBezTo>
                    <a:pt x="97325" y="6986"/>
                    <a:pt x="7302" y="96754"/>
                    <a:pt x="7144" y="207645"/>
                  </a:cubicBezTo>
                  <a:cubicBezTo>
                    <a:pt x="7144" y="207772"/>
                    <a:pt x="7144" y="207899"/>
                    <a:pt x="7144" y="208026"/>
                  </a:cubicBezTo>
                  <a:cubicBezTo>
                    <a:pt x="7174" y="222240"/>
                    <a:pt x="8674" y="236413"/>
                    <a:pt x="11620" y="250317"/>
                  </a:cubicBezTo>
                  <a:cubicBezTo>
                    <a:pt x="189262" y="1158240"/>
                    <a:pt x="999839" y="1247965"/>
                    <a:pt x="999839" y="1247965"/>
                  </a:cubicBezTo>
                  <a:lnTo>
                    <a:pt x="999839" y="1247965"/>
                  </a:lnTo>
                  <a:cubicBezTo>
                    <a:pt x="1011519" y="1250187"/>
                    <a:pt x="1023382" y="1251303"/>
                    <a:pt x="1035272" y="1251299"/>
                  </a:cubicBezTo>
                  <a:cubicBezTo>
                    <a:pt x="1146163" y="1251457"/>
                    <a:pt x="1236187" y="1161690"/>
                    <a:pt x="1236345" y="1050798"/>
                  </a:cubicBezTo>
                  <a:cubicBezTo>
                    <a:pt x="1236346" y="1050576"/>
                    <a:pt x="1236345" y="1050354"/>
                    <a:pt x="1236345" y="1050131"/>
                  </a:cubicBezTo>
                  <a:cubicBezTo>
                    <a:pt x="1236457" y="947142"/>
                    <a:pt x="1158664" y="860751"/>
                    <a:pt x="1056227" y="850106"/>
                  </a:cubicBezTo>
                </a:path>
              </a:pathLst>
            </a:custGeom>
            <a:solidFill>
              <a:srgbClr val="1B4E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148" name="Google Shape;148;p18"/>
            <p:cNvSpPr/>
            <p:nvPr/>
          </p:nvSpPr>
          <p:spPr>
            <a:xfrm>
              <a:off x="4017740" y="1073520"/>
              <a:ext cx="1238250" cy="1257300"/>
            </a:xfrm>
            <a:custGeom>
              <a:avLst/>
              <a:gdLst/>
              <a:ahLst/>
              <a:cxnLst/>
              <a:rect l="l" t="t" r="r" b="b"/>
              <a:pathLst>
                <a:path w="1238250" h="1257300" extrusionOk="0">
                  <a:moveTo>
                    <a:pt x="187547" y="850296"/>
                  </a:moveTo>
                  <a:cubicBezTo>
                    <a:pt x="716661" y="726471"/>
                    <a:pt x="818578" y="294894"/>
                    <a:pt x="835247" y="193834"/>
                  </a:cubicBezTo>
                  <a:cubicBezTo>
                    <a:pt x="842641" y="88775"/>
                    <a:pt x="929954" y="7283"/>
                    <a:pt x="1035272" y="7144"/>
                  </a:cubicBezTo>
                  <a:cubicBezTo>
                    <a:pt x="1146216" y="7091"/>
                    <a:pt x="1236197" y="96987"/>
                    <a:pt x="1236249" y="207931"/>
                  </a:cubicBezTo>
                  <a:cubicBezTo>
                    <a:pt x="1236249" y="207963"/>
                    <a:pt x="1236249" y="207994"/>
                    <a:pt x="1236249" y="208026"/>
                  </a:cubicBezTo>
                  <a:cubicBezTo>
                    <a:pt x="1236219" y="222240"/>
                    <a:pt x="1234719" y="236412"/>
                    <a:pt x="1231773" y="250317"/>
                  </a:cubicBezTo>
                  <a:cubicBezTo>
                    <a:pt x="1054132" y="1158240"/>
                    <a:pt x="243554" y="1247965"/>
                    <a:pt x="243554" y="1247965"/>
                  </a:cubicBezTo>
                  <a:lnTo>
                    <a:pt x="243554" y="1247965"/>
                  </a:lnTo>
                  <a:cubicBezTo>
                    <a:pt x="231873" y="1250180"/>
                    <a:pt x="220010" y="1251296"/>
                    <a:pt x="208121" y="1251299"/>
                  </a:cubicBezTo>
                  <a:cubicBezTo>
                    <a:pt x="97177" y="1251352"/>
                    <a:pt x="7196" y="1161456"/>
                    <a:pt x="7144" y="1050512"/>
                  </a:cubicBezTo>
                  <a:cubicBezTo>
                    <a:pt x="7144" y="1050385"/>
                    <a:pt x="7144" y="1050258"/>
                    <a:pt x="7144" y="1050131"/>
                  </a:cubicBezTo>
                  <a:cubicBezTo>
                    <a:pt x="7026" y="947175"/>
                    <a:pt x="84767" y="860797"/>
                    <a:pt x="187167" y="850106"/>
                  </a:cubicBezTo>
                </a:path>
              </a:pathLst>
            </a:custGeom>
            <a:solidFill>
              <a:srgbClr val="1B4E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149" name="Google Shape;149;p18"/>
            <p:cNvSpPr/>
            <p:nvPr/>
          </p:nvSpPr>
          <p:spPr>
            <a:xfrm>
              <a:off x="2501646" y="583934"/>
              <a:ext cx="1562100" cy="1562100"/>
            </a:xfrm>
            <a:custGeom>
              <a:avLst/>
              <a:gdLst/>
              <a:ahLst/>
              <a:cxnLst/>
              <a:rect l="l" t="t" r="r" b="b"/>
              <a:pathLst>
                <a:path w="1562100" h="1562100" extrusionOk="0">
                  <a:moveTo>
                    <a:pt x="784098" y="7144"/>
                  </a:moveTo>
                  <a:cubicBezTo>
                    <a:pt x="355073" y="7144"/>
                    <a:pt x="7249" y="354882"/>
                    <a:pt x="7144" y="783907"/>
                  </a:cubicBezTo>
                  <a:cubicBezTo>
                    <a:pt x="7301" y="1212881"/>
                    <a:pt x="355125" y="1560533"/>
                    <a:pt x="784098" y="1560481"/>
                  </a:cubicBezTo>
                  <a:cubicBezTo>
                    <a:pt x="1213093" y="1560744"/>
                    <a:pt x="1561075" y="1213188"/>
                    <a:pt x="1561338" y="784193"/>
                  </a:cubicBezTo>
                  <a:cubicBezTo>
                    <a:pt x="1561338" y="784098"/>
                    <a:pt x="1561338" y="784003"/>
                    <a:pt x="1561338" y="783907"/>
                  </a:cubicBezTo>
                  <a:cubicBezTo>
                    <a:pt x="1561286" y="354897"/>
                    <a:pt x="1213489" y="7144"/>
                    <a:pt x="784479" y="7144"/>
                  </a:cubicBezTo>
                  <a:moveTo>
                    <a:pt x="784479" y="1235107"/>
                  </a:moveTo>
                  <a:cubicBezTo>
                    <a:pt x="535184" y="1235369"/>
                    <a:pt x="332876" y="1033489"/>
                    <a:pt x="332613" y="784193"/>
                  </a:cubicBezTo>
                  <a:cubicBezTo>
                    <a:pt x="332613" y="784098"/>
                    <a:pt x="332613" y="784003"/>
                    <a:pt x="332613" y="783907"/>
                  </a:cubicBezTo>
                  <a:cubicBezTo>
                    <a:pt x="332665" y="534596"/>
                    <a:pt x="534787" y="332518"/>
                    <a:pt x="784098" y="332518"/>
                  </a:cubicBezTo>
                  <a:cubicBezTo>
                    <a:pt x="1033393" y="332518"/>
                    <a:pt x="1235488" y="534612"/>
                    <a:pt x="1235488" y="783907"/>
                  </a:cubicBezTo>
                  <a:cubicBezTo>
                    <a:pt x="1235436" y="1033150"/>
                    <a:pt x="1033341" y="1235160"/>
                    <a:pt x="784098" y="1235107"/>
                  </a:cubicBezTo>
                </a:path>
              </a:pathLst>
            </a:custGeom>
            <a:solidFill>
              <a:srgbClr val="1B4E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grpSp>
      <p:sp>
        <p:nvSpPr>
          <p:cNvPr id="150" name="Google Shape;150;p18"/>
          <p:cNvSpPr txBox="1"/>
          <p:nvPr/>
        </p:nvSpPr>
        <p:spPr>
          <a:xfrm>
            <a:off x="582975" y="1010925"/>
            <a:ext cx="7696200" cy="113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0100">
                <a:solidFill>
                  <a:srgbClr val="005744"/>
                </a:solidFill>
                <a:latin typeface="Rubik ExtraBold"/>
                <a:ea typeface="Rubik ExtraBold"/>
                <a:cs typeface="Rubik ExtraBold"/>
                <a:sym typeface="Rubik ExtraBold"/>
              </a:rPr>
              <a:t>dinámicos</a:t>
            </a:r>
            <a:endParaRPr sz="10100">
              <a:solidFill>
                <a:srgbClr val="005744"/>
              </a:solidFill>
              <a:latin typeface="Rubik ExtraBold"/>
              <a:ea typeface="Rubik ExtraBold"/>
              <a:cs typeface="Rubik ExtraBold"/>
              <a:sym typeface="Rubik ExtraBold"/>
            </a:endParaRPr>
          </a:p>
        </p:txBody>
      </p:sp>
      <p:sp>
        <p:nvSpPr>
          <p:cNvPr id="151" name="Google Shape;151;p18"/>
          <p:cNvSpPr txBox="1"/>
          <p:nvPr/>
        </p:nvSpPr>
        <p:spPr>
          <a:xfrm>
            <a:off x="1859200" y="427225"/>
            <a:ext cx="7696200" cy="113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6000">
                <a:solidFill>
                  <a:srgbClr val="005744"/>
                </a:solidFill>
                <a:latin typeface="Rubik"/>
                <a:ea typeface="Rubik"/>
                <a:cs typeface="Rubik"/>
                <a:sym typeface="Rubik"/>
              </a:rPr>
              <a:t>Títulos</a:t>
            </a:r>
            <a:endParaRPr sz="6000">
              <a:solidFill>
                <a:srgbClr val="005744"/>
              </a:solidFill>
              <a:latin typeface="Rubik"/>
              <a:ea typeface="Rubik"/>
              <a:cs typeface="Rubik"/>
              <a:sym typeface="Rubik"/>
            </a:endParaRPr>
          </a:p>
        </p:txBody>
      </p:sp>
      <p:pic>
        <p:nvPicPr>
          <p:cNvPr id="152" name="Google Shape;152;p18" title="cafetal.png"/>
          <p:cNvPicPr preferRelativeResize="0"/>
          <p:nvPr/>
        </p:nvPicPr>
        <p:blipFill>
          <a:blip r:embed="rId3">
            <a:alphaModFix/>
          </a:blip>
          <a:srcRect l="66587" t="39460" r="-951" b="-169"/>
          <a:stretch>
            <a:fillRect/>
          </a:stretch>
        </p:blipFill>
        <p:spPr>
          <a:xfrm>
            <a:off x="-67660" y="-80998"/>
            <a:ext cx="2479424" cy="3122536"/>
          </a:xfrm>
          <a:prstGeom prst="rect">
            <a:avLst/>
          </a:prstGeom>
          <a:noFill/>
          <a:ln>
            <a:noFill/>
          </a:ln>
        </p:spPr>
      </p:pic>
      <p:pic>
        <p:nvPicPr>
          <p:cNvPr id="153" name="Google Shape;153;p18"/>
          <p:cNvPicPr preferRelativeResize="0"/>
          <p:nvPr/>
        </p:nvPicPr>
        <p:blipFill>
          <a:blip r:embed="rId4">
            <a:alphaModFix/>
          </a:blip>
          <a:stretch>
            <a:fillRect/>
          </a:stretch>
        </p:blipFill>
        <p:spPr>
          <a:xfrm>
            <a:off x="7813000" y="874325"/>
            <a:ext cx="683300" cy="683300"/>
          </a:xfrm>
          <a:prstGeom prst="rect">
            <a:avLst/>
          </a:prstGeom>
          <a:noFill/>
          <a:ln>
            <a:noFill/>
          </a:ln>
        </p:spPr>
      </p:pic>
      <p:pic>
        <p:nvPicPr>
          <p:cNvPr id="154" name="Google Shape;154;p18" title="Recurso 7.png"/>
          <p:cNvPicPr preferRelativeResize="0"/>
          <p:nvPr/>
        </p:nvPicPr>
        <p:blipFill>
          <a:blip r:embed="rId5">
            <a:alphaModFix/>
          </a:blip>
          <a:stretch>
            <a:fillRect/>
          </a:stretch>
        </p:blipFill>
        <p:spPr>
          <a:xfrm>
            <a:off x="367675" y="3814600"/>
            <a:ext cx="2228850" cy="1181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9"/>
          <p:cNvSpPr/>
          <p:nvPr/>
        </p:nvSpPr>
        <p:spPr>
          <a:xfrm>
            <a:off x="3287300" y="0"/>
            <a:ext cx="5856600" cy="2125500"/>
          </a:xfrm>
          <a:prstGeom prst="roundRect">
            <a:avLst>
              <a:gd name="adj" fmla="val 0"/>
            </a:avLst>
          </a:prstGeom>
          <a:solidFill>
            <a:srgbClr val="C4D6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0" name="Google Shape;160;p19"/>
          <p:cNvSpPr/>
          <p:nvPr/>
        </p:nvSpPr>
        <p:spPr>
          <a:xfrm>
            <a:off x="-34625" y="0"/>
            <a:ext cx="3583500" cy="5193000"/>
          </a:xfrm>
          <a:prstGeom prst="rect">
            <a:avLst/>
          </a:prstGeom>
          <a:solidFill>
            <a:srgbClr val="64C8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61" name="Google Shape;161;p19"/>
          <p:cNvPicPr preferRelativeResize="0"/>
          <p:nvPr/>
        </p:nvPicPr>
        <p:blipFill rotWithShape="1">
          <a:blip r:embed="rId3">
            <a:alphaModFix/>
          </a:blip>
          <a:srcRect t="9179" b="7145"/>
          <a:stretch/>
        </p:blipFill>
        <p:spPr>
          <a:xfrm>
            <a:off x="494525" y="350700"/>
            <a:ext cx="3583500" cy="4491600"/>
          </a:xfrm>
          <a:prstGeom prst="roundRect">
            <a:avLst>
              <a:gd name="adj" fmla="val 7521"/>
            </a:avLst>
          </a:prstGeom>
          <a:noFill/>
          <a:ln>
            <a:noFill/>
          </a:ln>
        </p:spPr>
      </p:pic>
      <p:sp>
        <p:nvSpPr>
          <p:cNvPr id="162" name="Google Shape;162;p19"/>
          <p:cNvSpPr/>
          <p:nvPr/>
        </p:nvSpPr>
        <p:spPr>
          <a:xfrm>
            <a:off x="8615604" y="179675"/>
            <a:ext cx="303000" cy="303000"/>
          </a:xfrm>
          <a:prstGeom prst="roundRect">
            <a:avLst>
              <a:gd name="adj" fmla="val 16667"/>
            </a:avLst>
          </a:prstGeom>
          <a:solidFill>
            <a:srgbClr val="3299A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63" name="Google Shape;163;p19"/>
          <p:cNvGrpSpPr/>
          <p:nvPr/>
        </p:nvGrpSpPr>
        <p:grpSpPr>
          <a:xfrm>
            <a:off x="8661541" y="234984"/>
            <a:ext cx="210825" cy="192235"/>
            <a:chOff x="1293114" y="583934"/>
            <a:chExt cx="3962876" cy="3613434"/>
          </a:xfrm>
        </p:grpSpPr>
        <p:sp>
          <p:nvSpPr>
            <p:cNvPr id="164" name="Google Shape;164;p19"/>
            <p:cNvSpPr/>
            <p:nvPr/>
          </p:nvSpPr>
          <p:spPr>
            <a:xfrm>
              <a:off x="2535554" y="2387618"/>
              <a:ext cx="1485900" cy="1809750"/>
            </a:xfrm>
            <a:custGeom>
              <a:avLst/>
              <a:gdLst/>
              <a:ahLst/>
              <a:cxnLst/>
              <a:rect l="l" t="t" r="r" b="b"/>
              <a:pathLst>
                <a:path w="1485900" h="1809750" extrusionOk="0">
                  <a:moveTo>
                    <a:pt x="7144" y="395829"/>
                  </a:moveTo>
                  <a:cubicBezTo>
                    <a:pt x="6921" y="218294"/>
                    <a:pt x="135496" y="66804"/>
                    <a:pt x="310706" y="38165"/>
                  </a:cubicBezTo>
                  <a:lnTo>
                    <a:pt x="314515" y="37498"/>
                  </a:lnTo>
                  <a:cubicBezTo>
                    <a:pt x="453197" y="16356"/>
                    <a:pt x="593335" y="6227"/>
                    <a:pt x="733615" y="7209"/>
                  </a:cubicBezTo>
                  <a:cubicBezTo>
                    <a:pt x="877825" y="7209"/>
                    <a:pt x="998315" y="26894"/>
                    <a:pt x="1095089" y="66264"/>
                  </a:cubicBezTo>
                  <a:cubicBezTo>
                    <a:pt x="1191864" y="105634"/>
                    <a:pt x="1269047" y="160784"/>
                    <a:pt x="1326643" y="231713"/>
                  </a:cubicBezTo>
                  <a:cubicBezTo>
                    <a:pt x="1385961" y="306980"/>
                    <a:pt x="1427449" y="394712"/>
                    <a:pt x="1447991" y="488317"/>
                  </a:cubicBezTo>
                  <a:cubicBezTo>
                    <a:pt x="1472560" y="596296"/>
                    <a:pt x="1484483" y="706766"/>
                    <a:pt x="1483519" y="817501"/>
                  </a:cubicBezTo>
                  <a:lnTo>
                    <a:pt x="1483519" y="1696753"/>
                  </a:lnTo>
                  <a:cubicBezTo>
                    <a:pt x="1483414" y="1759301"/>
                    <a:pt x="1432626" y="1809921"/>
                    <a:pt x="1370078" y="1809817"/>
                  </a:cubicBezTo>
                  <a:cubicBezTo>
                    <a:pt x="1369919" y="1809817"/>
                    <a:pt x="1369760" y="1809816"/>
                    <a:pt x="1369600" y="1809815"/>
                  </a:cubicBezTo>
                  <a:lnTo>
                    <a:pt x="1074325" y="1809815"/>
                  </a:lnTo>
                  <a:lnTo>
                    <a:pt x="1074325" y="881413"/>
                  </a:lnTo>
                  <a:cubicBezTo>
                    <a:pt x="1075454" y="800566"/>
                    <a:pt x="1069270" y="719783"/>
                    <a:pt x="1055848" y="640050"/>
                  </a:cubicBezTo>
                  <a:cubicBezTo>
                    <a:pt x="1043369" y="573375"/>
                    <a:pt x="1023081" y="519654"/>
                    <a:pt x="995077" y="478125"/>
                  </a:cubicBezTo>
                  <a:cubicBezTo>
                    <a:pt x="967119" y="436545"/>
                    <a:pt x="926951" y="404664"/>
                    <a:pt x="880111" y="386875"/>
                  </a:cubicBezTo>
                  <a:cubicBezTo>
                    <a:pt x="831913" y="367825"/>
                    <a:pt x="772668" y="358300"/>
                    <a:pt x="702945" y="358300"/>
                  </a:cubicBezTo>
                  <a:cubicBezTo>
                    <a:pt x="648829" y="358248"/>
                    <a:pt x="594758" y="361428"/>
                    <a:pt x="541020" y="367825"/>
                  </a:cubicBezTo>
                  <a:cubicBezTo>
                    <a:pt x="484632" y="374683"/>
                    <a:pt x="442976" y="380335"/>
                    <a:pt x="416052" y="384780"/>
                  </a:cubicBezTo>
                  <a:lnTo>
                    <a:pt x="416052" y="1694563"/>
                  </a:lnTo>
                  <a:cubicBezTo>
                    <a:pt x="416263" y="1758004"/>
                    <a:pt x="365004" y="1809604"/>
                    <a:pt x="301563" y="1809815"/>
                  </a:cubicBezTo>
                  <a:cubicBezTo>
                    <a:pt x="301372" y="1809815"/>
                    <a:pt x="301181" y="1809815"/>
                    <a:pt x="300991" y="1809815"/>
                  </a:cubicBezTo>
                  <a:lnTo>
                    <a:pt x="7144" y="180981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165" name="Google Shape;165;p19"/>
            <p:cNvSpPr/>
            <p:nvPr/>
          </p:nvSpPr>
          <p:spPr>
            <a:xfrm>
              <a:off x="1293114" y="1073519"/>
              <a:ext cx="1238250" cy="1257300"/>
            </a:xfrm>
            <a:custGeom>
              <a:avLst/>
              <a:gdLst/>
              <a:ahLst/>
              <a:cxnLst/>
              <a:rect l="l" t="t" r="r" b="b"/>
              <a:pathLst>
                <a:path w="1238250" h="1257300" extrusionOk="0">
                  <a:moveTo>
                    <a:pt x="1055941" y="850297"/>
                  </a:moveTo>
                  <a:cubicBezTo>
                    <a:pt x="526923" y="726472"/>
                    <a:pt x="425005" y="294894"/>
                    <a:pt x="408241" y="193834"/>
                  </a:cubicBezTo>
                  <a:cubicBezTo>
                    <a:pt x="400847" y="88775"/>
                    <a:pt x="313535" y="7283"/>
                    <a:pt x="208216" y="7144"/>
                  </a:cubicBezTo>
                  <a:cubicBezTo>
                    <a:pt x="97325" y="6986"/>
                    <a:pt x="7302" y="96754"/>
                    <a:pt x="7144" y="207645"/>
                  </a:cubicBezTo>
                  <a:cubicBezTo>
                    <a:pt x="7144" y="207772"/>
                    <a:pt x="7144" y="207899"/>
                    <a:pt x="7144" y="208026"/>
                  </a:cubicBezTo>
                  <a:cubicBezTo>
                    <a:pt x="7174" y="222240"/>
                    <a:pt x="8674" y="236413"/>
                    <a:pt x="11620" y="250317"/>
                  </a:cubicBezTo>
                  <a:cubicBezTo>
                    <a:pt x="189262" y="1158240"/>
                    <a:pt x="999839" y="1247965"/>
                    <a:pt x="999839" y="1247965"/>
                  </a:cubicBezTo>
                  <a:lnTo>
                    <a:pt x="999839" y="1247965"/>
                  </a:lnTo>
                  <a:cubicBezTo>
                    <a:pt x="1011519" y="1250187"/>
                    <a:pt x="1023382" y="1251303"/>
                    <a:pt x="1035272" y="1251299"/>
                  </a:cubicBezTo>
                  <a:cubicBezTo>
                    <a:pt x="1146163" y="1251457"/>
                    <a:pt x="1236187" y="1161690"/>
                    <a:pt x="1236345" y="1050798"/>
                  </a:cubicBezTo>
                  <a:cubicBezTo>
                    <a:pt x="1236346" y="1050576"/>
                    <a:pt x="1236345" y="1050354"/>
                    <a:pt x="1236345" y="1050131"/>
                  </a:cubicBezTo>
                  <a:cubicBezTo>
                    <a:pt x="1236457" y="947142"/>
                    <a:pt x="1158664" y="860751"/>
                    <a:pt x="1056227" y="850106"/>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166" name="Google Shape;166;p19"/>
            <p:cNvSpPr/>
            <p:nvPr/>
          </p:nvSpPr>
          <p:spPr>
            <a:xfrm>
              <a:off x="4017740" y="1073520"/>
              <a:ext cx="1238250" cy="1257300"/>
            </a:xfrm>
            <a:custGeom>
              <a:avLst/>
              <a:gdLst/>
              <a:ahLst/>
              <a:cxnLst/>
              <a:rect l="l" t="t" r="r" b="b"/>
              <a:pathLst>
                <a:path w="1238250" h="1257300" extrusionOk="0">
                  <a:moveTo>
                    <a:pt x="187547" y="850296"/>
                  </a:moveTo>
                  <a:cubicBezTo>
                    <a:pt x="716661" y="726471"/>
                    <a:pt x="818578" y="294894"/>
                    <a:pt x="835247" y="193834"/>
                  </a:cubicBezTo>
                  <a:cubicBezTo>
                    <a:pt x="842641" y="88775"/>
                    <a:pt x="929954" y="7283"/>
                    <a:pt x="1035272" y="7144"/>
                  </a:cubicBezTo>
                  <a:cubicBezTo>
                    <a:pt x="1146216" y="7091"/>
                    <a:pt x="1236197" y="96987"/>
                    <a:pt x="1236249" y="207931"/>
                  </a:cubicBezTo>
                  <a:cubicBezTo>
                    <a:pt x="1236249" y="207963"/>
                    <a:pt x="1236249" y="207994"/>
                    <a:pt x="1236249" y="208026"/>
                  </a:cubicBezTo>
                  <a:cubicBezTo>
                    <a:pt x="1236219" y="222240"/>
                    <a:pt x="1234719" y="236412"/>
                    <a:pt x="1231773" y="250317"/>
                  </a:cubicBezTo>
                  <a:cubicBezTo>
                    <a:pt x="1054132" y="1158240"/>
                    <a:pt x="243554" y="1247965"/>
                    <a:pt x="243554" y="1247965"/>
                  </a:cubicBezTo>
                  <a:lnTo>
                    <a:pt x="243554" y="1247965"/>
                  </a:lnTo>
                  <a:cubicBezTo>
                    <a:pt x="231873" y="1250180"/>
                    <a:pt x="220010" y="1251296"/>
                    <a:pt x="208121" y="1251299"/>
                  </a:cubicBezTo>
                  <a:cubicBezTo>
                    <a:pt x="97177" y="1251352"/>
                    <a:pt x="7196" y="1161456"/>
                    <a:pt x="7144" y="1050512"/>
                  </a:cubicBezTo>
                  <a:cubicBezTo>
                    <a:pt x="7144" y="1050385"/>
                    <a:pt x="7144" y="1050258"/>
                    <a:pt x="7144" y="1050131"/>
                  </a:cubicBezTo>
                  <a:cubicBezTo>
                    <a:pt x="7026" y="947175"/>
                    <a:pt x="84767" y="860797"/>
                    <a:pt x="187167" y="850106"/>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167" name="Google Shape;167;p19"/>
            <p:cNvSpPr/>
            <p:nvPr/>
          </p:nvSpPr>
          <p:spPr>
            <a:xfrm>
              <a:off x="2501646" y="583934"/>
              <a:ext cx="1562100" cy="1562100"/>
            </a:xfrm>
            <a:custGeom>
              <a:avLst/>
              <a:gdLst/>
              <a:ahLst/>
              <a:cxnLst/>
              <a:rect l="l" t="t" r="r" b="b"/>
              <a:pathLst>
                <a:path w="1562100" h="1562100" extrusionOk="0">
                  <a:moveTo>
                    <a:pt x="784098" y="7144"/>
                  </a:moveTo>
                  <a:cubicBezTo>
                    <a:pt x="355073" y="7144"/>
                    <a:pt x="7249" y="354882"/>
                    <a:pt x="7144" y="783907"/>
                  </a:cubicBezTo>
                  <a:cubicBezTo>
                    <a:pt x="7301" y="1212881"/>
                    <a:pt x="355125" y="1560533"/>
                    <a:pt x="784098" y="1560481"/>
                  </a:cubicBezTo>
                  <a:cubicBezTo>
                    <a:pt x="1213093" y="1560744"/>
                    <a:pt x="1561075" y="1213188"/>
                    <a:pt x="1561338" y="784193"/>
                  </a:cubicBezTo>
                  <a:cubicBezTo>
                    <a:pt x="1561338" y="784098"/>
                    <a:pt x="1561338" y="784003"/>
                    <a:pt x="1561338" y="783907"/>
                  </a:cubicBezTo>
                  <a:cubicBezTo>
                    <a:pt x="1561286" y="354897"/>
                    <a:pt x="1213489" y="7144"/>
                    <a:pt x="784479" y="7144"/>
                  </a:cubicBezTo>
                  <a:moveTo>
                    <a:pt x="784479" y="1235107"/>
                  </a:moveTo>
                  <a:cubicBezTo>
                    <a:pt x="535184" y="1235369"/>
                    <a:pt x="332876" y="1033489"/>
                    <a:pt x="332613" y="784193"/>
                  </a:cubicBezTo>
                  <a:cubicBezTo>
                    <a:pt x="332613" y="784098"/>
                    <a:pt x="332613" y="784003"/>
                    <a:pt x="332613" y="783907"/>
                  </a:cubicBezTo>
                  <a:cubicBezTo>
                    <a:pt x="332665" y="534596"/>
                    <a:pt x="534787" y="332518"/>
                    <a:pt x="784098" y="332518"/>
                  </a:cubicBezTo>
                  <a:cubicBezTo>
                    <a:pt x="1033393" y="332518"/>
                    <a:pt x="1235488" y="534612"/>
                    <a:pt x="1235488" y="783907"/>
                  </a:cubicBezTo>
                  <a:cubicBezTo>
                    <a:pt x="1235436" y="1033150"/>
                    <a:pt x="1033341" y="1235160"/>
                    <a:pt x="784098" y="1235107"/>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grpSp>
      <p:sp>
        <p:nvSpPr>
          <p:cNvPr id="168" name="Google Shape;168;p19"/>
          <p:cNvSpPr txBox="1"/>
          <p:nvPr/>
        </p:nvSpPr>
        <p:spPr>
          <a:xfrm>
            <a:off x="4355000" y="2361000"/>
            <a:ext cx="4306500" cy="185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500">
                <a:solidFill>
                  <a:schemeClr val="dk2"/>
                </a:solidFill>
                <a:latin typeface="Rubik"/>
                <a:ea typeface="Rubik"/>
                <a:cs typeface="Rubik"/>
                <a:sym typeface="Rubik"/>
              </a:rPr>
              <a:t>Lorem ipsum dolor sit amet, consectetuer adipiscing elit, sed diam nonummy nibh euismod tincidunt ut laoreet dolore magna aliquam erat volutpat. Ut wisi enim ad minim veniam, quis nostrud exerci tation ullamcorper suscipit lobortis nisl ut aliquip ex ea commodo consequat.</a:t>
            </a:r>
            <a:r>
              <a:rPr lang="es" sz="1800">
                <a:solidFill>
                  <a:schemeClr val="dk2"/>
                </a:solidFill>
                <a:latin typeface="Rubik"/>
                <a:ea typeface="Rubik"/>
                <a:cs typeface="Rubik"/>
                <a:sym typeface="Rubik"/>
              </a:rPr>
              <a:t> </a:t>
            </a:r>
            <a:endParaRPr sz="1800">
              <a:solidFill>
                <a:schemeClr val="dk2"/>
              </a:solidFill>
              <a:latin typeface="Rubik"/>
              <a:ea typeface="Rubik"/>
              <a:cs typeface="Rubik"/>
              <a:sym typeface="Rubik"/>
            </a:endParaRPr>
          </a:p>
        </p:txBody>
      </p:sp>
      <p:sp>
        <p:nvSpPr>
          <p:cNvPr id="169" name="Google Shape;169;p19"/>
          <p:cNvSpPr txBox="1"/>
          <p:nvPr/>
        </p:nvSpPr>
        <p:spPr>
          <a:xfrm>
            <a:off x="4355000" y="4312925"/>
            <a:ext cx="4146300" cy="52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500" b="1">
                <a:solidFill>
                  <a:schemeClr val="dk2"/>
                </a:solidFill>
                <a:latin typeface="Rubik"/>
                <a:ea typeface="Rubik"/>
                <a:cs typeface="Rubik"/>
                <a:sym typeface="Rubik"/>
              </a:rPr>
              <a:t>Ut wisi enim ad minim veniam, </a:t>
            </a:r>
            <a:endParaRPr sz="1500" b="1">
              <a:solidFill>
                <a:schemeClr val="dk2"/>
              </a:solidFill>
              <a:latin typeface="Rubik"/>
              <a:ea typeface="Rubik"/>
              <a:cs typeface="Rubik"/>
              <a:sym typeface="Rubik"/>
            </a:endParaRPr>
          </a:p>
          <a:p>
            <a:pPr marL="0" lvl="0" indent="0" algn="l" rtl="0">
              <a:spcBef>
                <a:spcPts val="0"/>
              </a:spcBef>
              <a:spcAft>
                <a:spcPts val="0"/>
              </a:spcAft>
              <a:buClr>
                <a:schemeClr val="dk1"/>
              </a:buClr>
              <a:buSzPts val="1100"/>
              <a:buFont typeface="Arial"/>
              <a:buNone/>
            </a:pPr>
            <a:r>
              <a:rPr lang="es" sz="1500" b="1">
                <a:solidFill>
                  <a:schemeClr val="dk2"/>
                </a:solidFill>
                <a:latin typeface="Rubik"/>
                <a:ea typeface="Rubik"/>
                <a:cs typeface="Rubik"/>
                <a:sym typeface="Rubik"/>
              </a:rPr>
              <a:t>quis nostrud exerci </a:t>
            </a:r>
            <a:endParaRPr sz="1800" b="1">
              <a:solidFill>
                <a:schemeClr val="dk2"/>
              </a:solidFill>
            </a:endParaRPr>
          </a:p>
        </p:txBody>
      </p:sp>
      <p:sp>
        <p:nvSpPr>
          <p:cNvPr id="170" name="Google Shape;170;p19"/>
          <p:cNvSpPr txBox="1"/>
          <p:nvPr/>
        </p:nvSpPr>
        <p:spPr>
          <a:xfrm>
            <a:off x="4264500" y="792175"/>
            <a:ext cx="2997300" cy="64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3900">
                <a:solidFill>
                  <a:srgbClr val="005744"/>
                </a:solidFill>
                <a:latin typeface="Rubik ExtraBold"/>
                <a:ea typeface="Rubik ExtraBold"/>
                <a:cs typeface="Rubik ExtraBold"/>
                <a:sym typeface="Rubik ExtraBold"/>
              </a:rPr>
              <a:t>Título aquí</a:t>
            </a:r>
            <a:endParaRPr sz="3900">
              <a:solidFill>
                <a:srgbClr val="005744"/>
              </a:solidFill>
              <a:latin typeface="Rubik ExtraBold"/>
              <a:ea typeface="Rubik ExtraBold"/>
              <a:cs typeface="Rubik ExtraBold"/>
              <a:sym typeface="Rubik ExtraBold"/>
            </a:endParaRPr>
          </a:p>
        </p:txBody>
      </p:sp>
      <p:sp>
        <p:nvSpPr>
          <p:cNvPr id="171" name="Google Shape;171;p19"/>
          <p:cNvSpPr txBox="1"/>
          <p:nvPr/>
        </p:nvSpPr>
        <p:spPr>
          <a:xfrm>
            <a:off x="4716950" y="1375925"/>
            <a:ext cx="2997300" cy="64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3000">
                <a:solidFill>
                  <a:srgbClr val="005744"/>
                </a:solidFill>
                <a:latin typeface="Rubik Light"/>
                <a:ea typeface="Rubik Light"/>
                <a:cs typeface="Rubik Light"/>
                <a:sym typeface="Rubik Light"/>
              </a:rPr>
              <a:t>Subtítulo</a:t>
            </a:r>
            <a:endParaRPr sz="3000">
              <a:solidFill>
                <a:srgbClr val="005744"/>
              </a:solidFill>
              <a:latin typeface="Rubik Light"/>
              <a:ea typeface="Rubik Light"/>
              <a:cs typeface="Rubik Light"/>
              <a:sym typeface="Rubik Light"/>
            </a:endParaRPr>
          </a:p>
        </p:txBody>
      </p:sp>
      <p:pic>
        <p:nvPicPr>
          <p:cNvPr id="172" name="Google Shape;172;p19" title="comunidad pistacho.png"/>
          <p:cNvPicPr preferRelativeResize="0"/>
          <p:nvPr/>
        </p:nvPicPr>
        <p:blipFill>
          <a:blip r:embed="rId4">
            <a:alphaModFix/>
          </a:blip>
          <a:srcRect l="45433" r="-120" b="45623"/>
          <a:stretch>
            <a:fillRect/>
          </a:stretch>
        </p:blipFill>
        <p:spPr>
          <a:xfrm>
            <a:off x="-168635" y="2495550"/>
            <a:ext cx="3945706" cy="2796892"/>
          </a:xfrm>
          <a:prstGeom prst="rect">
            <a:avLst/>
          </a:prstGeom>
          <a:noFill/>
          <a:ln>
            <a:noFill/>
          </a:ln>
        </p:spPr>
      </p:pic>
      <p:pic>
        <p:nvPicPr>
          <p:cNvPr id="173" name="Google Shape;173;p19"/>
          <p:cNvPicPr preferRelativeResize="0"/>
          <p:nvPr/>
        </p:nvPicPr>
        <p:blipFill>
          <a:blip r:embed="rId5">
            <a:alphaModFix/>
          </a:blip>
          <a:stretch>
            <a:fillRect/>
          </a:stretch>
        </p:blipFill>
        <p:spPr>
          <a:xfrm>
            <a:off x="4355000" y="1546325"/>
            <a:ext cx="303000" cy="303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3" name="Imagen 2" descr="Una persona en una biblioteca&#10;&#10;El contenido generado por IA puede ser incorrecto.">
            <a:extLst>
              <a:ext uri="{FF2B5EF4-FFF2-40B4-BE49-F238E27FC236}">
                <a16:creationId xmlns:a16="http://schemas.microsoft.com/office/drawing/2014/main" id="{133EEB57-1B51-0C8D-532C-F031E210A4F3}"/>
              </a:ext>
            </a:extLst>
          </p:cNvPr>
          <p:cNvPicPr>
            <a:picLocks noChangeAspect="1"/>
          </p:cNvPicPr>
          <p:nvPr/>
        </p:nvPicPr>
        <p:blipFill>
          <a:blip r:embed="rId3"/>
          <a:srcRect l="6269"/>
          <a:stretch>
            <a:fillRect/>
          </a:stretch>
        </p:blipFill>
        <p:spPr>
          <a:xfrm flipH="1">
            <a:off x="1639413" y="-16426"/>
            <a:ext cx="7521139" cy="5196976"/>
          </a:xfrm>
          <a:prstGeom prst="rect">
            <a:avLst/>
          </a:prstGeom>
        </p:spPr>
      </p:pic>
      <p:sp>
        <p:nvSpPr>
          <p:cNvPr id="179" name="Google Shape;179;p20"/>
          <p:cNvSpPr/>
          <p:nvPr/>
        </p:nvSpPr>
        <p:spPr>
          <a:xfrm>
            <a:off x="-479630" y="-37050"/>
            <a:ext cx="3534900" cy="5217600"/>
          </a:xfrm>
          <a:prstGeom prst="rect">
            <a:avLst/>
          </a:prstGeom>
          <a:solidFill>
            <a:srgbClr val="1138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80" name="Google Shape;180;p20" title="mar.png"/>
          <p:cNvPicPr preferRelativeResize="0"/>
          <p:nvPr/>
        </p:nvPicPr>
        <p:blipFill rotWithShape="1">
          <a:blip r:embed="rId4">
            <a:alphaModFix/>
          </a:blip>
          <a:srcRect l="12890" r="19723" b="63682"/>
          <a:stretch/>
        </p:blipFill>
        <p:spPr>
          <a:xfrm rot="5400000">
            <a:off x="-1701350" y="1586399"/>
            <a:ext cx="5205898" cy="2000251"/>
          </a:xfrm>
          <a:prstGeom prst="rect">
            <a:avLst/>
          </a:prstGeom>
          <a:noFill/>
          <a:ln>
            <a:noFill/>
          </a:ln>
        </p:spPr>
      </p:pic>
      <p:sp>
        <p:nvSpPr>
          <p:cNvPr id="181" name="Google Shape;181;p20"/>
          <p:cNvSpPr/>
          <p:nvPr/>
        </p:nvSpPr>
        <p:spPr>
          <a:xfrm>
            <a:off x="8615604" y="179675"/>
            <a:ext cx="303000" cy="303000"/>
          </a:xfrm>
          <a:prstGeom prst="roundRect">
            <a:avLst>
              <a:gd name="adj" fmla="val 16667"/>
            </a:avLst>
          </a:prstGeom>
          <a:solidFill>
            <a:srgbClr val="C4D6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82" name="Google Shape;182;p20"/>
          <p:cNvGrpSpPr/>
          <p:nvPr/>
        </p:nvGrpSpPr>
        <p:grpSpPr>
          <a:xfrm>
            <a:off x="8661541" y="234984"/>
            <a:ext cx="210825" cy="192235"/>
            <a:chOff x="1293114" y="583934"/>
            <a:chExt cx="3962876" cy="3613434"/>
          </a:xfrm>
        </p:grpSpPr>
        <p:sp>
          <p:nvSpPr>
            <p:cNvPr id="183" name="Google Shape;183;p20"/>
            <p:cNvSpPr/>
            <p:nvPr/>
          </p:nvSpPr>
          <p:spPr>
            <a:xfrm>
              <a:off x="2535554" y="2387618"/>
              <a:ext cx="1485900" cy="1809750"/>
            </a:xfrm>
            <a:custGeom>
              <a:avLst/>
              <a:gdLst/>
              <a:ahLst/>
              <a:cxnLst/>
              <a:rect l="l" t="t" r="r" b="b"/>
              <a:pathLst>
                <a:path w="1485900" h="1809750" extrusionOk="0">
                  <a:moveTo>
                    <a:pt x="7144" y="395829"/>
                  </a:moveTo>
                  <a:cubicBezTo>
                    <a:pt x="6921" y="218294"/>
                    <a:pt x="135496" y="66804"/>
                    <a:pt x="310706" y="38165"/>
                  </a:cubicBezTo>
                  <a:lnTo>
                    <a:pt x="314515" y="37498"/>
                  </a:lnTo>
                  <a:cubicBezTo>
                    <a:pt x="453197" y="16356"/>
                    <a:pt x="593335" y="6227"/>
                    <a:pt x="733615" y="7209"/>
                  </a:cubicBezTo>
                  <a:cubicBezTo>
                    <a:pt x="877825" y="7209"/>
                    <a:pt x="998315" y="26894"/>
                    <a:pt x="1095089" y="66264"/>
                  </a:cubicBezTo>
                  <a:cubicBezTo>
                    <a:pt x="1191864" y="105634"/>
                    <a:pt x="1269047" y="160784"/>
                    <a:pt x="1326643" y="231713"/>
                  </a:cubicBezTo>
                  <a:cubicBezTo>
                    <a:pt x="1385961" y="306980"/>
                    <a:pt x="1427449" y="394712"/>
                    <a:pt x="1447991" y="488317"/>
                  </a:cubicBezTo>
                  <a:cubicBezTo>
                    <a:pt x="1472560" y="596296"/>
                    <a:pt x="1484483" y="706766"/>
                    <a:pt x="1483519" y="817501"/>
                  </a:cubicBezTo>
                  <a:lnTo>
                    <a:pt x="1483519" y="1696753"/>
                  </a:lnTo>
                  <a:cubicBezTo>
                    <a:pt x="1483414" y="1759301"/>
                    <a:pt x="1432626" y="1809921"/>
                    <a:pt x="1370078" y="1809817"/>
                  </a:cubicBezTo>
                  <a:cubicBezTo>
                    <a:pt x="1369919" y="1809817"/>
                    <a:pt x="1369760" y="1809816"/>
                    <a:pt x="1369600" y="1809815"/>
                  </a:cubicBezTo>
                  <a:lnTo>
                    <a:pt x="1074325" y="1809815"/>
                  </a:lnTo>
                  <a:lnTo>
                    <a:pt x="1074325" y="881413"/>
                  </a:lnTo>
                  <a:cubicBezTo>
                    <a:pt x="1075454" y="800566"/>
                    <a:pt x="1069270" y="719783"/>
                    <a:pt x="1055848" y="640050"/>
                  </a:cubicBezTo>
                  <a:cubicBezTo>
                    <a:pt x="1043369" y="573375"/>
                    <a:pt x="1023081" y="519654"/>
                    <a:pt x="995077" y="478125"/>
                  </a:cubicBezTo>
                  <a:cubicBezTo>
                    <a:pt x="967119" y="436545"/>
                    <a:pt x="926951" y="404664"/>
                    <a:pt x="880111" y="386875"/>
                  </a:cubicBezTo>
                  <a:cubicBezTo>
                    <a:pt x="831913" y="367825"/>
                    <a:pt x="772668" y="358300"/>
                    <a:pt x="702945" y="358300"/>
                  </a:cubicBezTo>
                  <a:cubicBezTo>
                    <a:pt x="648829" y="358248"/>
                    <a:pt x="594758" y="361428"/>
                    <a:pt x="541020" y="367825"/>
                  </a:cubicBezTo>
                  <a:cubicBezTo>
                    <a:pt x="484632" y="374683"/>
                    <a:pt x="442976" y="380335"/>
                    <a:pt x="416052" y="384780"/>
                  </a:cubicBezTo>
                  <a:lnTo>
                    <a:pt x="416052" y="1694563"/>
                  </a:lnTo>
                  <a:cubicBezTo>
                    <a:pt x="416263" y="1758004"/>
                    <a:pt x="365004" y="1809604"/>
                    <a:pt x="301563" y="1809815"/>
                  </a:cubicBezTo>
                  <a:cubicBezTo>
                    <a:pt x="301372" y="1809815"/>
                    <a:pt x="301181" y="1809815"/>
                    <a:pt x="300991" y="1809815"/>
                  </a:cubicBezTo>
                  <a:lnTo>
                    <a:pt x="7144" y="180981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184" name="Google Shape;184;p20"/>
            <p:cNvSpPr/>
            <p:nvPr/>
          </p:nvSpPr>
          <p:spPr>
            <a:xfrm>
              <a:off x="1293114" y="1073519"/>
              <a:ext cx="1238250" cy="1257300"/>
            </a:xfrm>
            <a:custGeom>
              <a:avLst/>
              <a:gdLst/>
              <a:ahLst/>
              <a:cxnLst/>
              <a:rect l="l" t="t" r="r" b="b"/>
              <a:pathLst>
                <a:path w="1238250" h="1257300" extrusionOk="0">
                  <a:moveTo>
                    <a:pt x="1055941" y="850297"/>
                  </a:moveTo>
                  <a:cubicBezTo>
                    <a:pt x="526923" y="726472"/>
                    <a:pt x="425005" y="294894"/>
                    <a:pt x="408241" y="193834"/>
                  </a:cubicBezTo>
                  <a:cubicBezTo>
                    <a:pt x="400847" y="88775"/>
                    <a:pt x="313535" y="7283"/>
                    <a:pt x="208216" y="7144"/>
                  </a:cubicBezTo>
                  <a:cubicBezTo>
                    <a:pt x="97325" y="6986"/>
                    <a:pt x="7302" y="96754"/>
                    <a:pt x="7144" y="207645"/>
                  </a:cubicBezTo>
                  <a:cubicBezTo>
                    <a:pt x="7144" y="207772"/>
                    <a:pt x="7144" y="207899"/>
                    <a:pt x="7144" y="208026"/>
                  </a:cubicBezTo>
                  <a:cubicBezTo>
                    <a:pt x="7174" y="222240"/>
                    <a:pt x="8674" y="236413"/>
                    <a:pt x="11620" y="250317"/>
                  </a:cubicBezTo>
                  <a:cubicBezTo>
                    <a:pt x="189262" y="1158240"/>
                    <a:pt x="999839" y="1247965"/>
                    <a:pt x="999839" y="1247965"/>
                  </a:cubicBezTo>
                  <a:lnTo>
                    <a:pt x="999839" y="1247965"/>
                  </a:lnTo>
                  <a:cubicBezTo>
                    <a:pt x="1011519" y="1250187"/>
                    <a:pt x="1023382" y="1251303"/>
                    <a:pt x="1035272" y="1251299"/>
                  </a:cubicBezTo>
                  <a:cubicBezTo>
                    <a:pt x="1146163" y="1251457"/>
                    <a:pt x="1236187" y="1161690"/>
                    <a:pt x="1236345" y="1050798"/>
                  </a:cubicBezTo>
                  <a:cubicBezTo>
                    <a:pt x="1236346" y="1050576"/>
                    <a:pt x="1236345" y="1050354"/>
                    <a:pt x="1236345" y="1050131"/>
                  </a:cubicBezTo>
                  <a:cubicBezTo>
                    <a:pt x="1236457" y="947142"/>
                    <a:pt x="1158664" y="860751"/>
                    <a:pt x="1056227" y="850106"/>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185" name="Google Shape;185;p20"/>
            <p:cNvSpPr/>
            <p:nvPr/>
          </p:nvSpPr>
          <p:spPr>
            <a:xfrm>
              <a:off x="4017740" y="1073520"/>
              <a:ext cx="1238250" cy="1257300"/>
            </a:xfrm>
            <a:custGeom>
              <a:avLst/>
              <a:gdLst/>
              <a:ahLst/>
              <a:cxnLst/>
              <a:rect l="l" t="t" r="r" b="b"/>
              <a:pathLst>
                <a:path w="1238250" h="1257300" extrusionOk="0">
                  <a:moveTo>
                    <a:pt x="187547" y="850296"/>
                  </a:moveTo>
                  <a:cubicBezTo>
                    <a:pt x="716661" y="726471"/>
                    <a:pt x="818578" y="294894"/>
                    <a:pt x="835247" y="193834"/>
                  </a:cubicBezTo>
                  <a:cubicBezTo>
                    <a:pt x="842641" y="88775"/>
                    <a:pt x="929954" y="7283"/>
                    <a:pt x="1035272" y="7144"/>
                  </a:cubicBezTo>
                  <a:cubicBezTo>
                    <a:pt x="1146216" y="7091"/>
                    <a:pt x="1236197" y="96987"/>
                    <a:pt x="1236249" y="207931"/>
                  </a:cubicBezTo>
                  <a:cubicBezTo>
                    <a:pt x="1236249" y="207963"/>
                    <a:pt x="1236249" y="207994"/>
                    <a:pt x="1236249" y="208026"/>
                  </a:cubicBezTo>
                  <a:cubicBezTo>
                    <a:pt x="1236219" y="222240"/>
                    <a:pt x="1234719" y="236412"/>
                    <a:pt x="1231773" y="250317"/>
                  </a:cubicBezTo>
                  <a:cubicBezTo>
                    <a:pt x="1054132" y="1158240"/>
                    <a:pt x="243554" y="1247965"/>
                    <a:pt x="243554" y="1247965"/>
                  </a:cubicBezTo>
                  <a:lnTo>
                    <a:pt x="243554" y="1247965"/>
                  </a:lnTo>
                  <a:cubicBezTo>
                    <a:pt x="231873" y="1250180"/>
                    <a:pt x="220010" y="1251296"/>
                    <a:pt x="208121" y="1251299"/>
                  </a:cubicBezTo>
                  <a:cubicBezTo>
                    <a:pt x="97177" y="1251352"/>
                    <a:pt x="7196" y="1161456"/>
                    <a:pt x="7144" y="1050512"/>
                  </a:cubicBezTo>
                  <a:cubicBezTo>
                    <a:pt x="7144" y="1050385"/>
                    <a:pt x="7144" y="1050258"/>
                    <a:pt x="7144" y="1050131"/>
                  </a:cubicBezTo>
                  <a:cubicBezTo>
                    <a:pt x="7026" y="947175"/>
                    <a:pt x="84767" y="860797"/>
                    <a:pt x="187167" y="850106"/>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186" name="Google Shape;186;p20"/>
            <p:cNvSpPr/>
            <p:nvPr/>
          </p:nvSpPr>
          <p:spPr>
            <a:xfrm>
              <a:off x="2501646" y="583934"/>
              <a:ext cx="1562100" cy="1562100"/>
            </a:xfrm>
            <a:custGeom>
              <a:avLst/>
              <a:gdLst/>
              <a:ahLst/>
              <a:cxnLst/>
              <a:rect l="l" t="t" r="r" b="b"/>
              <a:pathLst>
                <a:path w="1562100" h="1562100" extrusionOk="0">
                  <a:moveTo>
                    <a:pt x="784098" y="7144"/>
                  </a:moveTo>
                  <a:cubicBezTo>
                    <a:pt x="355073" y="7144"/>
                    <a:pt x="7249" y="354882"/>
                    <a:pt x="7144" y="783907"/>
                  </a:cubicBezTo>
                  <a:cubicBezTo>
                    <a:pt x="7301" y="1212881"/>
                    <a:pt x="355125" y="1560533"/>
                    <a:pt x="784098" y="1560481"/>
                  </a:cubicBezTo>
                  <a:cubicBezTo>
                    <a:pt x="1213093" y="1560744"/>
                    <a:pt x="1561075" y="1213188"/>
                    <a:pt x="1561338" y="784193"/>
                  </a:cubicBezTo>
                  <a:cubicBezTo>
                    <a:pt x="1561338" y="784098"/>
                    <a:pt x="1561338" y="784003"/>
                    <a:pt x="1561338" y="783907"/>
                  </a:cubicBezTo>
                  <a:cubicBezTo>
                    <a:pt x="1561286" y="354897"/>
                    <a:pt x="1213489" y="7144"/>
                    <a:pt x="784479" y="7144"/>
                  </a:cubicBezTo>
                  <a:moveTo>
                    <a:pt x="784479" y="1235107"/>
                  </a:moveTo>
                  <a:cubicBezTo>
                    <a:pt x="535184" y="1235369"/>
                    <a:pt x="332876" y="1033489"/>
                    <a:pt x="332613" y="784193"/>
                  </a:cubicBezTo>
                  <a:cubicBezTo>
                    <a:pt x="332613" y="784098"/>
                    <a:pt x="332613" y="784003"/>
                    <a:pt x="332613" y="783907"/>
                  </a:cubicBezTo>
                  <a:cubicBezTo>
                    <a:pt x="332665" y="534596"/>
                    <a:pt x="534787" y="332518"/>
                    <a:pt x="784098" y="332518"/>
                  </a:cubicBezTo>
                  <a:cubicBezTo>
                    <a:pt x="1033393" y="332518"/>
                    <a:pt x="1235488" y="534612"/>
                    <a:pt x="1235488" y="783907"/>
                  </a:cubicBezTo>
                  <a:cubicBezTo>
                    <a:pt x="1235436" y="1033150"/>
                    <a:pt x="1033341" y="1235160"/>
                    <a:pt x="784098" y="1235107"/>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grpSp>
      <p:sp>
        <p:nvSpPr>
          <p:cNvPr id="187" name="Google Shape;187;p20"/>
          <p:cNvSpPr/>
          <p:nvPr/>
        </p:nvSpPr>
        <p:spPr>
          <a:xfrm>
            <a:off x="815875" y="920738"/>
            <a:ext cx="4368900" cy="3217200"/>
          </a:xfrm>
          <a:prstGeom prst="roundRect">
            <a:avLst>
              <a:gd name="adj" fmla="val 5671"/>
            </a:avLst>
          </a:prstGeom>
          <a:solidFill>
            <a:srgbClr val="3399A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88" name="Google Shape;188;p20"/>
          <p:cNvPicPr preferRelativeResize="0"/>
          <p:nvPr/>
        </p:nvPicPr>
        <p:blipFill>
          <a:blip r:embed="rId5">
            <a:alphaModFix/>
          </a:blip>
          <a:stretch>
            <a:fillRect/>
          </a:stretch>
        </p:blipFill>
        <p:spPr>
          <a:xfrm rot="-5400000">
            <a:off x="10093587" y="2322975"/>
            <a:ext cx="5217576" cy="412750"/>
          </a:xfrm>
          <a:prstGeom prst="rect">
            <a:avLst/>
          </a:prstGeom>
          <a:noFill/>
          <a:ln>
            <a:noFill/>
          </a:ln>
        </p:spPr>
      </p:pic>
      <p:sp>
        <p:nvSpPr>
          <p:cNvPr id="189" name="Google Shape;189;p20"/>
          <p:cNvSpPr txBox="1"/>
          <p:nvPr/>
        </p:nvSpPr>
        <p:spPr>
          <a:xfrm>
            <a:off x="1901725" y="1548325"/>
            <a:ext cx="2997300" cy="64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3600">
                <a:solidFill>
                  <a:schemeClr val="lt1"/>
                </a:solidFill>
                <a:latin typeface="Rubik ExtraBold"/>
                <a:ea typeface="Rubik ExtraBold"/>
                <a:cs typeface="Rubik ExtraBold"/>
                <a:sym typeface="Rubik ExtraBold"/>
              </a:rPr>
              <a:t>Título aquí</a:t>
            </a:r>
            <a:endParaRPr sz="3600">
              <a:solidFill>
                <a:schemeClr val="lt1"/>
              </a:solidFill>
              <a:latin typeface="Rubik ExtraBold"/>
              <a:ea typeface="Rubik ExtraBold"/>
              <a:cs typeface="Rubik ExtraBold"/>
              <a:sym typeface="Rubik ExtraBold"/>
            </a:endParaRPr>
          </a:p>
        </p:txBody>
      </p:sp>
      <p:sp>
        <p:nvSpPr>
          <p:cNvPr id="190" name="Google Shape;190;p20"/>
          <p:cNvSpPr txBox="1"/>
          <p:nvPr/>
        </p:nvSpPr>
        <p:spPr>
          <a:xfrm>
            <a:off x="1901725" y="1979675"/>
            <a:ext cx="2997300" cy="64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700">
                <a:solidFill>
                  <a:srgbClr val="DDF9C6"/>
                </a:solidFill>
                <a:latin typeface="Rubik Light"/>
                <a:ea typeface="Rubik Light"/>
                <a:cs typeface="Rubik Light"/>
                <a:sym typeface="Rubik Light"/>
              </a:rPr>
              <a:t>Subtítulo</a:t>
            </a:r>
            <a:endParaRPr sz="2700">
              <a:solidFill>
                <a:srgbClr val="DDF9C6"/>
              </a:solidFill>
              <a:latin typeface="Rubik Light"/>
              <a:ea typeface="Rubik Light"/>
              <a:cs typeface="Rubik Light"/>
              <a:sym typeface="Rubik Light"/>
            </a:endParaRPr>
          </a:p>
        </p:txBody>
      </p:sp>
      <p:sp>
        <p:nvSpPr>
          <p:cNvPr id="191" name="Google Shape;191;p20"/>
          <p:cNvSpPr txBox="1"/>
          <p:nvPr/>
        </p:nvSpPr>
        <p:spPr>
          <a:xfrm>
            <a:off x="1241325" y="2562375"/>
            <a:ext cx="3721200" cy="283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500" b="1">
                <a:solidFill>
                  <a:schemeClr val="lt1"/>
                </a:solidFill>
                <a:latin typeface="Rubik"/>
                <a:ea typeface="Rubik"/>
                <a:cs typeface="Rubik"/>
                <a:sym typeface="Rubik"/>
              </a:rPr>
              <a:t>Lorem ipsum dolor sit amet, </a:t>
            </a:r>
            <a:r>
              <a:rPr lang="es" sz="1500" b="1">
                <a:solidFill>
                  <a:srgbClr val="11383B"/>
                </a:solidFill>
                <a:latin typeface="Rubik"/>
                <a:ea typeface="Rubik"/>
                <a:cs typeface="Rubik"/>
                <a:sym typeface="Rubik"/>
              </a:rPr>
              <a:t>consectetuer adipiscing </a:t>
            </a:r>
            <a:r>
              <a:rPr lang="es" sz="1500" b="1">
                <a:solidFill>
                  <a:schemeClr val="lt1"/>
                </a:solidFill>
                <a:latin typeface="Rubik"/>
                <a:ea typeface="Rubik"/>
                <a:cs typeface="Rubik"/>
                <a:sym typeface="Rubik"/>
              </a:rPr>
              <a:t>elit, sed diam nonummy nibh euismod </a:t>
            </a:r>
            <a:r>
              <a:rPr lang="es" sz="1500">
                <a:solidFill>
                  <a:schemeClr val="lt1"/>
                </a:solidFill>
                <a:latin typeface="Rubik"/>
                <a:ea typeface="Rubik"/>
                <a:cs typeface="Rubik"/>
                <a:sym typeface="Rubik"/>
              </a:rPr>
              <a:t>tincidunt ut laoreet dolore magna aliquam erat volutpat. </a:t>
            </a:r>
            <a:endParaRPr sz="1500">
              <a:solidFill>
                <a:schemeClr val="lt1"/>
              </a:solidFill>
              <a:latin typeface="Rubik"/>
              <a:ea typeface="Rubik"/>
              <a:cs typeface="Rubik"/>
              <a:sym typeface="Rubik"/>
            </a:endParaRPr>
          </a:p>
        </p:txBody>
      </p:sp>
      <p:sp>
        <p:nvSpPr>
          <p:cNvPr id="192" name="Google Shape;192;p20"/>
          <p:cNvSpPr/>
          <p:nvPr/>
        </p:nvSpPr>
        <p:spPr>
          <a:xfrm rot="10800000">
            <a:off x="1241325" y="1473050"/>
            <a:ext cx="576300" cy="1047900"/>
          </a:xfrm>
          <a:prstGeom prst="roundRect">
            <a:avLst>
              <a:gd name="adj" fmla="val 50000"/>
            </a:avLst>
          </a:prstGeom>
          <a:solidFill>
            <a:srgbClr val="C4D6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93" name="Google Shape;193;p20"/>
          <p:cNvPicPr preferRelativeResize="0"/>
          <p:nvPr/>
        </p:nvPicPr>
        <p:blipFill>
          <a:blip r:embed="rId6">
            <a:alphaModFix/>
          </a:blip>
          <a:stretch>
            <a:fillRect/>
          </a:stretch>
        </p:blipFill>
        <p:spPr>
          <a:xfrm>
            <a:off x="1333944" y="1979675"/>
            <a:ext cx="412750" cy="412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1"/>
          <p:cNvSpPr/>
          <p:nvPr/>
        </p:nvSpPr>
        <p:spPr>
          <a:xfrm>
            <a:off x="8003450" y="-230250"/>
            <a:ext cx="1527300" cy="5604000"/>
          </a:xfrm>
          <a:prstGeom prst="rect">
            <a:avLst/>
          </a:prstGeom>
          <a:solidFill>
            <a:srgbClr val="00574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9" name="Google Shape;199;p21"/>
          <p:cNvSpPr/>
          <p:nvPr/>
        </p:nvSpPr>
        <p:spPr>
          <a:xfrm>
            <a:off x="3892050" y="-47700"/>
            <a:ext cx="4526700" cy="5238900"/>
          </a:xfrm>
          <a:prstGeom prst="rect">
            <a:avLst/>
          </a:prstGeom>
          <a:solidFill>
            <a:srgbClr val="C4D6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0" name="Google Shape;200;p21"/>
          <p:cNvSpPr txBox="1"/>
          <p:nvPr/>
        </p:nvSpPr>
        <p:spPr>
          <a:xfrm>
            <a:off x="4461947" y="1272477"/>
            <a:ext cx="56757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2800">
                <a:solidFill>
                  <a:srgbClr val="1B4E51"/>
                </a:solidFill>
                <a:latin typeface="Rubik"/>
                <a:ea typeface="Rubik"/>
                <a:cs typeface="Rubik"/>
                <a:sym typeface="Rubik"/>
              </a:rPr>
              <a:t>TÍTULO</a:t>
            </a:r>
            <a:endParaRPr/>
          </a:p>
        </p:txBody>
      </p:sp>
      <p:sp>
        <p:nvSpPr>
          <p:cNvPr id="201" name="Google Shape;201;p21"/>
          <p:cNvSpPr txBox="1"/>
          <p:nvPr/>
        </p:nvSpPr>
        <p:spPr>
          <a:xfrm>
            <a:off x="4461947" y="1577677"/>
            <a:ext cx="2458500" cy="101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5400">
                <a:solidFill>
                  <a:schemeClr val="lt1"/>
                </a:solidFill>
                <a:latin typeface="Rubik Black"/>
                <a:ea typeface="Rubik Black"/>
                <a:cs typeface="Rubik Black"/>
                <a:sym typeface="Rubik Black"/>
              </a:rPr>
              <a:t>AQUÍ</a:t>
            </a:r>
            <a:endParaRPr sz="5600">
              <a:solidFill>
                <a:schemeClr val="lt1"/>
              </a:solidFill>
            </a:endParaRPr>
          </a:p>
        </p:txBody>
      </p:sp>
      <p:sp>
        <p:nvSpPr>
          <p:cNvPr id="202" name="Google Shape;202;p21"/>
          <p:cNvSpPr/>
          <p:nvPr/>
        </p:nvSpPr>
        <p:spPr>
          <a:xfrm>
            <a:off x="8615604" y="179675"/>
            <a:ext cx="303000" cy="303000"/>
          </a:xfrm>
          <a:prstGeom prst="roundRect">
            <a:avLst>
              <a:gd name="adj" fmla="val 16667"/>
            </a:avLst>
          </a:prstGeom>
          <a:solidFill>
            <a:srgbClr val="3299A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03" name="Google Shape;203;p21"/>
          <p:cNvGrpSpPr/>
          <p:nvPr/>
        </p:nvGrpSpPr>
        <p:grpSpPr>
          <a:xfrm>
            <a:off x="8661541" y="234984"/>
            <a:ext cx="210825" cy="192235"/>
            <a:chOff x="1293114" y="583934"/>
            <a:chExt cx="3962876" cy="3613434"/>
          </a:xfrm>
        </p:grpSpPr>
        <p:sp>
          <p:nvSpPr>
            <p:cNvPr id="204" name="Google Shape;204;p21"/>
            <p:cNvSpPr/>
            <p:nvPr/>
          </p:nvSpPr>
          <p:spPr>
            <a:xfrm>
              <a:off x="2535554" y="2387618"/>
              <a:ext cx="1485900" cy="1809750"/>
            </a:xfrm>
            <a:custGeom>
              <a:avLst/>
              <a:gdLst/>
              <a:ahLst/>
              <a:cxnLst/>
              <a:rect l="l" t="t" r="r" b="b"/>
              <a:pathLst>
                <a:path w="1485900" h="1809750" extrusionOk="0">
                  <a:moveTo>
                    <a:pt x="7144" y="395829"/>
                  </a:moveTo>
                  <a:cubicBezTo>
                    <a:pt x="6921" y="218294"/>
                    <a:pt x="135496" y="66804"/>
                    <a:pt x="310706" y="38165"/>
                  </a:cubicBezTo>
                  <a:lnTo>
                    <a:pt x="314515" y="37498"/>
                  </a:lnTo>
                  <a:cubicBezTo>
                    <a:pt x="453197" y="16356"/>
                    <a:pt x="593335" y="6227"/>
                    <a:pt x="733615" y="7209"/>
                  </a:cubicBezTo>
                  <a:cubicBezTo>
                    <a:pt x="877825" y="7209"/>
                    <a:pt x="998315" y="26894"/>
                    <a:pt x="1095089" y="66264"/>
                  </a:cubicBezTo>
                  <a:cubicBezTo>
                    <a:pt x="1191864" y="105634"/>
                    <a:pt x="1269047" y="160784"/>
                    <a:pt x="1326643" y="231713"/>
                  </a:cubicBezTo>
                  <a:cubicBezTo>
                    <a:pt x="1385961" y="306980"/>
                    <a:pt x="1427449" y="394712"/>
                    <a:pt x="1447991" y="488317"/>
                  </a:cubicBezTo>
                  <a:cubicBezTo>
                    <a:pt x="1472560" y="596296"/>
                    <a:pt x="1484483" y="706766"/>
                    <a:pt x="1483519" y="817501"/>
                  </a:cubicBezTo>
                  <a:lnTo>
                    <a:pt x="1483519" y="1696753"/>
                  </a:lnTo>
                  <a:cubicBezTo>
                    <a:pt x="1483414" y="1759301"/>
                    <a:pt x="1432626" y="1809921"/>
                    <a:pt x="1370078" y="1809817"/>
                  </a:cubicBezTo>
                  <a:cubicBezTo>
                    <a:pt x="1369919" y="1809817"/>
                    <a:pt x="1369760" y="1809816"/>
                    <a:pt x="1369600" y="1809815"/>
                  </a:cubicBezTo>
                  <a:lnTo>
                    <a:pt x="1074325" y="1809815"/>
                  </a:lnTo>
                  <a:lnTo>
                    <a:pt x="1074325" y="881413"/>
                  </a:lnTo>
                  <a:cubicBezTo>
                    <a:pt x="1075454" y="800566"/>
                    <a:pt x="1069270" y="719783"/>
                    <a:pt x="1055848" y="640050"/>
                  </a:cubicBezTo>
                  <a:cubicBezTo>
                    <a:pt x="1043369" y="573375"/>
                    <a:pt x="1023081" y="519654"/>
                    <a:pt x="995077" y="478125"/>
                  </a:cubicBezTo>
                  <a:cubicBezTo>
                    <a:pt x="967119" y="436545"/>
                    <a:pt x="926951" y="404664"/>
                    <a:pt x="880111" y="386875"/>
                  </a:cubicBezTo>
                  <a:cubicBezTo>
                    <a:pt x="831913" y="367825"/>
                    <a:pt x="772668" y="358300"/>
                    <a:pt x="702945" y="358300"/>
                  </a:cubicBezTo>
                  <a:cubicBezTo>
                    <a:pt x="648829" y="358248"/>
                    <a:pt x="594758" y="361428"/>
                    <a:pt x="541020" y="367825"/>
                  </a:cubicBezTo>
                  <a:cubicBezTo>
                    <a:pt x="484632" y="374683"/>
                    <a:pt x="442976" y="380335"/>
                    <a:pt x="416052" y="384780"/>
                  </a:cubicBezTo>
                  <a:lnTo>
                    <a:pt x="416052" y="1694563"/>
                  </a:lnTo>
                  <a:cubicBezTo>
                    <a:pt x="416263" y="1758004"/>
                    <a:pt x="365004" y="1809604"/>
                    <a:pt x="301563" y="1809815"/>
                  </a:cubicBezTo>
                  <a:cubicBezTo>
                    <a:pt x="301372" y="1809815"/>
                    <a:pt x="301181" y="1809815"/>
                    <a:pt x="300991" y="1809815"/>
                  </a:cubicBezTo>
                  <a:lnTo>
                    <a:pt x="7144" y="180981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205" name="Google Shape;205;p21"/>
            <p:cNvSpPr/>
            <p:nvPr/>
          </p:nvSpPr>
          <p:spPr>
            <a:xfrm>
              <a:off x="1293114" y="1073519"/>
              <a:ext cx="1238250" cy="1257300"/>
            </a:xfrm>
            <a:custGeom>
              <a:avLst/>
              <a:gdLst/>
              <a:ahLst/>
              <a:cxnLst/>
              <a:rect l="l" t="t" r="r" b="b"/>
              <a:pathLst>
                <a:path w="1238250" h="1257300" extrusionOk="0">
                  <a:moveTo>
                    <a:pt x="1055941" y="850297"/>
                  </a:moveTo>
                  <a:cubicBezTo>
                    <a:pt x="526923" y="726472"/>
                    <a:pt x="425005" y="294894"/>
                    <a:pt x="408241" y="193834"/>
                  </a:cubicBezTo>
                  <a:cubicBezTo>
                    <a:pt x="400847" y="88775"/>
                    <a:pt x="313535" y="7283"/>
                    <a:pt x="208216" y="7144"/>
                  </a:cubicBezTo>
                  <a:cubicBezTo>
                    <a:pt x="97325" y="6986"/>
                    <a:pt x="7302" y="96754"/>
                    <a:pt x="7144" y="207645"/>
                  </a:cubicBezTo>
                  <a:cubicBezTo>
                    <a:pt x="7144" y="207772"/>
                    <a:pt x="7144" y="207899"/>
                    <a:pt x="7144" y="208026"/>
                  </a:cubicBezTo>
                  <a:cubicBezTo>
                    <a:pt x="7174" y="222240"/>
                    <a:pt x="8674" y="236413"/>
                    <a:pt x="11620" y="250317"/>
                  </a:cubicBezTo>
                  <a:cubicBezTo>
                    <a:pt x="189262" y="1158240"/>
                    <a:pt x="999839" y="1247965"/>
                    <a:pt x="999839" y="1247965"/>
                  </a:cubicBezTo>
                  <a:lnTo>
                    <a:pt x="999839" y="1247965"/>
                  </a:lnTo>
                  <a:cubicBezTo>
                    <a:pt x="1011519" y="1250187"/>
                    <a:pt x="1023382" y="1251303"/>
                    <a:pt x="1035272" y="1251299"/>
                  </a:cubicBezTo>
                  <a:cubicBezTo>
                    <a:pt x="1146163" y="1251457"/>
                    <a:pt x="1236187" y="1161690"/>
                    <a:pt x="1236345" y="1050798"/>
                  </a:cubicBezTo>
                  <a:cubicBezTo>
                    <a:pt x="1236346" y="1050576"/>
                    <a:pt x="1236345" y="1050354"/>
                    <a:pt x="1236345" y="1050131"/>
                  </a:cubicBezTo>
                  <a:cubicBezTo>
                    <a:pt x="1236457" y="947142"/>
                    <a:pt x="1158664" y="860751"/>
                    <a:pt x="1056227" y="850106"/>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206" name="Google Shape;206;p21"/>
            <p:cNvSpPr/>
            <p:nvPr/>
          </p:nvSpPr>
          <p:spPr>
            <a:xfrm>
              <a:off x="4017740" y="1073520"/>
              <a:ext cx="1238250" cy="1257300"/>
            </a:xfrm>
            <a:custGeom>
              <a:avLst/>
              <a:gdLst/>
              <a:ahLst/>
              <a:cxnLst/>
              <a:rect l="l" t="t" r="r" b="b"/>
              <a:pathLst>
                <a:path w="1238250" h="1257300" extrusionOk="0">
                  <a:moveTo>
                    <a:pt x="187547" y="850296"/>
                  </a:moveTo>
                  <a:cubicBezTo>
                    <a:pt x="716661" y="726471"/>
                    <a:pt x="818578" y="294894"/>
                    <a:pt x="835247" y="193834"/>
                  </a:cubicBezTo>
                  <a:cubicBezTo>
                    <a:pt x="842641" y="88775"/>
                    <a:pt x="929954" y="7283"/>
                    <a:pt x="1035272" y="7144"/>
                  </a:cubicBezTo>
                  <a:cubicBezTo>
                    <a:pt x="1146216" y="7091"/>
                    <a:pt x="1236197" y="96987"/>
                    <a:pt x="1236249" y="207931"/>
                  </a:cubicBezTo>
                  <a:cubicBezTo>
                    <a:pt x="1236249" y="207963"/>
                    <a:pt x="1236249" y="207994"/>
                    <a:pt x="1236249" y="208026"/>
                  </a:cubicBezTo>
                  <a:cubicBezTo>
                    <a:pt x="1236219" y="222240"/>
                    <a:pt x="1234719" y="236412"/>
                    <a:pt x="1231773" y="250317"/>
                  </a:cubicBezTo>
                  <a:cubicBezTo>
                    <a:pt x="1054132" y="1158240"/>
                    <a:pt x="243554" y="1247965"/>
                    <a:pt x="243554" y="1247965"/>
                  </a:cubicBezTo>
                  <a:lnTo>
                    <a:pt x="243554" y="1247965"/>
                  </a:lnTo>
                  <a:cubicBezTo>
                    <a:pt x="231873" y="1250180"/>
                    <a:pt x="220010" y="1251296"/>
                    <a:pt x="208121" y="1251299"/>
                  </a:cubicBezTo>
                  <a:cubicBezTo>
                    <a:pt x="97177" y="1251352"/>
                    <a:pt x="7196" y="1161456"/>
                    <a:pt x="7144" y="1050512"/>
                  </a:cubicBezTo>
                  <a:cubicBezTo>
                    <a:pt x="7144" y="1050385"/>
                    <a:pt x="7144" y="1050258"/>
                    <a:pt x="7144" y="1050131"/>
                  </a:cubicBezTo>
                  <a:cubicBezTo>
                    <a:pt x="7026" y="947175"/>
                    <a:pt x="84767" y="860797"/>
                    <a:pt x="187167" y="850106"/>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sp>
          <p:nvSpPr>
            <p:cNvPr id="207" name="Google Shape;207;p21"/>
            <p:cNvSpPr/>
            <p:nvPr/>
          </p:nvSpPr>
          <p:spPr>
            <a:xfrm>
              <a:off x="2501646" y="583934"/>
              <a:ext cx="1562100" cy="1562100"/>
            </a:xfrm>
            <a:custGeom>
              <a:avLst/>
              <a:gdLst/>
              <a:ahLst/>
              <a:cxnLst/>
              <a:rect l="l" t="t" r="r" b="b"/>
              <a:pathLst>
                <a:path w="1562100" h="1562100" extrusionOk="0">
                  <a:moveTo>
                    <a:pt x="784098" y="7144"/>
                  </a:moveTo>
                  <a:cubicBezTo>
                    <a:pt x="355073" y="7144"/>
                    <a:pt x="7249" y="354882"/>
                    <a:pt x="7144" y="783907"/>
                  </a:cubicBezTo>
                  <a:cubicBezTo>
                    <a:pt x="7301" y="1212881"/>
                    <a:pt x="355125" y="1560533"/>
                    <a:pt x="784098" y="1560481"/>
                  </a:cubicBezTo>
                  <a:cubicBezTo>
                    <a:pt x="1213093" y="1560744"/>
                    <a:pt x="1561075" y="1213188"/>
                    <a:pt x="1561338" y="784193"/>
                  </a:cubicBezTo>
                  <a:cubicBezTo>
                    <a:pt x="1561338" y="784098"/>
                    <a:pt x="1561338" y="784003"/>
                    <a:pt x="1561338" y="783907"/>
                  </a:cubicBezTo>
                  <a:cubicBezTo>
                    <a:pt x="1561286" y="354897"/>
                    <a:pt x="1213489" y="7144"/>
                    <a:pt x="784479" y="7144"/>
                  </a:cubicBezTo>
                  <a:moveTo>
                    <a:pt x="784479" y="1235107"/>
                  </a:moveTo>
                  <a:cubicBezTo>
                    <a:pt x="535184" y="1235369"/>
                    <a:pt x="332876" y="1033489"/>
                    <a:pt x="332613" y="784193"/>
                  </a:cubicBezTo>
                  <a:cubicBezTo>
                    <a:pt x="332613" y="784098"/>
                    <a:pt x="332613" y="784003"/>
                    <a:pt x="332613" y="783907"/>
                  </a:cubicBezTo>
                  <a:cubicBezTo>
                    <a:pt x="332665" y="534596"/>
                    <a:pt x="534787" y="332518"/>
                    <a:pt x="784098" y="332518"/>
                  </a:cubicBezTo>
                  <a:cubicBezTo>
                    <a:pt x="1033393" y="332518"/>
                    <a:pt x="1235488" y="534612"/>
                    <a:pt x="1235488" y="783907"/>
                  </a:cubicBezTo>
                  <a:cubicBezTo>
                    <a:pt x="1235436" y="1033150"/>
                    <a:pt x="1033341" y="1235160"/>
                    <a:pt x="784098" y="1235107"/>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3299A3"/>
                </a:solidFill>
                <a:latin typeface="Calibri"/>
                <a:ea typeface="Calibri"/>
                <a:cs typeface="Calibri"/>
                <a:sym typeface="Calibri"/>
              </a:endParaRPr>
            </a:p>
          </p:txBody>
        </p:sp>
      </p:grpSp>
      <p:sp>
        <p:nvSpPr>
          <p:cNvPr id="208" name="Google Shape;208;p21"/>
          <p:cNvSpPr/>
          <p:nvPr/>
        </p:nvSpPr>
        <p:spPr>
          <a:xfrm>
            <a:off x="210889" y="115525"/>
            <a:ext cx="3462000" cy="5143500"/>
          </a:xfrm>
          <a:prstGeom prst="roundRect">
            <a:avLst>
              <a:gd name="adj" fmla="val 50000"/>
            </a:avLst>
          </a:prstGeom>
          <a:solidFill>
            <a:srgbClr val="C4D6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9" name="Google Shape;209;p21"/>
          <p:cNvSpPr txBox="1"/>
          <p:nvPr/>
        </p:nvSpPr>
        <p:spPr>
          <a:xfrm>
            <a:off x="4281300" y="2585675"/>
            <a:ext cx="3581400" cy="165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600">
                <a:solidFill>
                  <a:srgbClr val="005744"/>
                </a:solidFill>
                <a:latin typeface="Rubik"/>
                <a:ea typeface="Rubik"/>
                <a:cs typeface="Rubik"/>
                <a:sym typeface="Rubik"/>
              </a:rPr>
              <a:t>But laoreet dolore magna aliquam erat volutpat. Ut wisi enim ad minim veniam, quis nostrud exerci tation ullamcorper suscipit lobortis nisl ut aliquip ex ea commodo consequat.</a:t>
            </a:r>
            <a:r>
              <a:rPr lang="es" sz="1900">
                <a:solidFill>
                  <a:srgbClr val="005744"/>
                </a:solidFill>
                <a:latin typeface="Rubik"/>
                <a:ea typeface="Rubik"/>
                <a:cs typeface="Rubik"/>
                <a:sym typeface="Rubik"/>
              </a:rPr>
              <a:t> </a:t>
            </a:r>
            <a:endParaRPr sz="1900">
              <a:solidFill>
                <a:srgbClr val="005744"/>
              </a:solidFill>
              <a:latin typeface="Rubik"/>
              <a:ea typeface="Rubik"/>
              <a:cs typeface="Rubik"/>
              <a:sym typeface="Rubik"/>
            </a:endParaRPr>
          </a:p>
          <a:p>
            <a:pPr marL="0" lvl="0" indent="0" algn="l" rtl="0">
              <a:spcBef>
                <a:spcPts val="0"/>
              </a:spcBef>
              <a:spcAft>
                <a:spcPts val="0"/>
              </a:spcAft>
              <a:buNone/>
            </a:pPr>
            <a:endParaRPr sz="1600">
              <a:solidFill>
                <a:schemeClr val="dk2"/>
              </a:solidFill>
            </a:endParaRPr>
          </a:p>
        </p:txBody>
      </p:sp>
      <p:pic>
        <p:nvPicPr>
          <p:cNvPr id="210" name="Google Shape;210;p21" title="cafetal.png"/>
          <p:cNvPicPr preferRelativeResize="0"/>
          <p:nvPr/>
        </p:nvPicPr>
        <p:blipFill>
          <a:blip r:embed="rId3">
            <a:alphaModFix/>
          </a:blip>
          <a:stretch>
            <a:fillRect/>
          </a:stretch>
        </p:blipFill>
        <p:spPr>
          <a:xfrm>
            <a:off x="-2040146" y="234975"/>
            <a:ext cx="7214991" cy="5143500"/>
          </a:xfrm>
          <a:prstGeom prst="rect">
            <a:avLst/>
          </a:prstGeom>
          <a:noFill/>
          <a:ln>
            <a:noFill/>
          </a:ln>
        </p:spPr>
      </p:pic>
      <p:pic>
        <p:nvPicPr>
          <p:cNvPr id="211" name="Google Shape;211;p21" title="RESERVA NATURAL LOS SALADOS2243.png"/>
          <p:cNvPicPr preferRelativeResize="0"/>
          <p:nvPr/>
        </p:nvPicPr>
        <p:blipFill rotWithShape="1">
          <a:blip r:embed="rId4">
            <a:alphaModFix/>
          </a:blip>
          <a:srcRect b="34284"/>
          <a:stretch/>
        </p:blipFill>
        <p:spPr>
          <a:xfrm>
            <a:off x="-686737" y="-376225"/>
            <a:ext cx="5979874" cy="5895951"/>
          </a:xfrm>
          <a:prstGeom prst="rect">
            <a:avLst/>
          </a:prstGeom>
          <a:noFill/>
          <a:ln>
            <a:noFill/>
          </a:ln>
        </p:spPr>
      </p:pic>
      <p:pic>
        <p:nvPicPr>
          <p:cNvPr id="212" name="Google Shape;212;p21"/>
          <p:cNvPicPr preferRelativeResize="0"/>
          <p:nvPr/>
        </p:nvPicPr>
        <p:blipFill>
          <a:blip r:embed="rId5">
            <a:alphaModFix/>
          </a:blip>
          <a:stretch>
            <a:fillRect/>
          </a:stretch>
        </p:blipFill>
        <p:spPr>
          <a:xfrm>
            <a:off x="6524008" y="1797088"/>
            <a:ext cx="615600" cy="6156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005744"/>
      </a:dk2>
      <a:lt2>
        <a:srgbClr val="EEEEEE"/>
      </a:lt2>
      <a:accent1>
        <a:srgbClr val="C4D600"/>
      </a:accent1>
      <a:accent2>
        <a:srgbClr val="64C832"/>
      </a:accent2>
      <a:accent3>
        <a:srgbClr val="11383B"/>
      </a:accent3>
      <a:accent4>
        <a:srgbClr val="1B4E51"/>
      </a:accent4>
      <a:accent5>
        <a:srgbClr val="3299A3"/>
      </a:accent5>
      <a:accent6>
        <a:srgbClr val="ED7A3F"/>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A1A575D52AF59C49A732028BB7A66106" ma:contentTypeVersion="13" ma:contentTypeDescription="Crear nuevo documento." ma:contentTypeScope="" ma:versionID="eab44e2985b4c889b6b677c771dbabb7">
  <xsd:schema xmlns:xsd="http://www.w3.org/2001/XMLSchema" xmlns:xs="http://www.w3.org/2001/XMLSchema" xmlns:p="http://schemas.microsoft.com/office/2006/metadata/properties" xmlns:ns2="77ecf705-8da5-4a67-b354-e536b4fac27c" xmlns:ns3="c2e2a834-f461-44e2-9f32-7bfc26650668" targetNamespace="http://schemas.microsoft.com/office/2006/metadata/properties" ma:root="true" ma:fieldsID="cc616d54ab9baab4c6b75f9f862f3269" ns2:_="" ns3:_="">
    <xsd:import namespace="77ecf705-8da5-4a67-b354-e536b4fac27c"/>
    <xsd:import namespace="c2e2a834-f461-44e2-9f32-7bfc2665066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ecf705-8da5-4a67-b354-e536b4fac2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51c32e45-624e-4034-a43c-352ddbcfe5b3"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2e2a834-f461-44e2-9f32-7bfc2665066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3937597-84de-4d36-94b5-8803a541ede7}" ma:internalName="TaxCatchAll" ma:showField="CatchAllData" ma:web="c2e2a834-f461-44e2-9f32-7bfc2665066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7ecf705-8da5-4a67-b354-e536b4fac27c">
      <Terms xmlns="http://schemas.microsoft.com/office/infopath/2007/PartnerControls"/>
    </lcf76f155ced4ddcb4097134ff3c332f>
    <TaxCatchAll xmlns="c2e2a834-f461-44e2-9f32-7bfc2665066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AC0025-96AC-4EC2-97FE-65766446768E}">
  <ds:schemaRefs>
    <ds:schemaRef ds:uri="77ecf705-8da5-4a67-b354-e536b4fac27c"/>
    <ds:schemaRef ds:uri="c2e2a834-f461-44e2-9f32-7bfc266506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B56A3A9-B18C-44A9-8559-7E9108C5D6D3}">
  <ds:schemaRefs>
    <ds:schemaRef ds:uri="77ecf705-8da5-4a67-b354-e536b4fac27c"/>
    <ds:schemaRef ds:uri="c2e2a834-f461-44e2-9f32-7bfc26650668"/>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2C285FC-9ACA-4763-99E6-314F90F7A7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TotalTime>
  <Words>603</Words>
  <Application>Microsoft Office PowerPoint</Application>
  <PresentationFormat>Presentación en pantalla (16:9)</PresentationFormat>
  <Paragraphs>115</Paragraphs>
  <Slides>19</Slides>
  <Notes>19</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19</vt:i4>
      </vt:variant>
    </vt:vector>
  </HeadingPairs>
  <TitlesOfParts>
    <vt:vector size="29" baseType="lpstr">
      <vt:lpstr>Rubik Black</vt:lpstr>
      <vt:lpstr>Rubik Medium</vt:lpstr>
      <vt:lpstr>Arial</vt:lpstr>
      <vt:lpstr>Rubik ExtraBold</vt:lpstr>
      <vt:lpstr>Calibri</vt:lpstr>
      <vt:lpstr>Rubik SemiBold</vt:lpstr>
      <vt:lpstr>Rubik</vt:lpstr>
      <vt:lpstr>Roboto</vt:lpstr>
      <vt:lpstr>Rubik Light</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Daniela Rios Restrepo</cp:lastModifiedBy>
  <cp:revision>12</cp:revision>
  <dcterms:modified xsi:type="dcterms:W3CDTF">2026-02-03T19:19:08Z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0x010100A1A575D52AF59C49A732028BB7A66106</vt:lpwstr>
  </property>
  <property fmtid="{D5CDD505-2E9C-101B-9397-08002B2CF9AE}" pid="3" name="MediaServiceImageTags">
    <vt:lpwstr/>
  </property>
</Properties>
</file>