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8" r:id="rId6"/>
  </p:sldIdLst>
  <p:sldSz cx="5327650" cy="9493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/>
    <p:restoredTop sz="96327"/>
  </p:normalViewPr>
  <p:slideViewPr>
    <p:cSldViewPr snapToGrid="0" snapToObjects="1">
      <p:cViewPr varScale="1">
        <p:scale>
          <a:sx n="51" d="100"/>
          <a:sy n="51" d="100"/>
        </p:scale>
        <p:origin x="24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553642"/>
            <a:ext cx="4528503" cy="330505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4986154"/>
            <a:ext cx="3995738" cy="2292004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02C6-F590-B04F-B784-8216F2D7C2B0}" type="datetimeFigureOut">
              <a:rPr lang="es-CO" smtClean="0"/>
              <a:t>19/11/2024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B19-DAE8-2840-8519-D3EF21951F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691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02C6-F590-B04F-B784-8216F2D7C2B0}" type="datetimeFigureOut">
              <a:rPr lang="es-CO" smtClean="0"/>
              <a:t>19/11/2024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B19-DAE8-2840-8519-D3EF21951F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234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505427"/>
            <a:ext cx="1148775" cy="804509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505427"/>
            <a:ext cx="3379728" cy="804509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02C6-F590-B04F-B784-8216F2D7C2B0}" type="datetimeFigureOut">
              <a:rPr lang="es-CO" smtClean="0"/>
              <a:t>19/11/2024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B19-DAE8-2840-8519-D3EF21951F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8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02C6-F590-B04F-B784-8216F2D7C2B0}" type="datetimeFigureOut">
              <a:rPr lang="es-CO" smtClean="0"/>
              <a:t>19/11/2024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B19-DAE8-2840-8519-D3EF21951F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71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2366723"/>
            <a:ext cx="4595098" cy="3948928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6353009"/>
            <a:ext cx="4595098" cy="207664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02C6-F590-B04F-B784-8216F2D7C2B0}" type="datetimeFigureOut">
              <a:rPr lang="es-CO" smtClean="0"/>
              <a:t>19/11/2024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B19-DAE8-2840-8519-D3EF21951F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354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527138"/>
            <a:ext cx="2264251" cy="60233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527138"/>
            <a:ext cx="2264251" cy="60233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02C6-F590-B04F-B784-8216F2D7C2B0}" type="datetimeFigureOut">
              <a:rPr lang="es-CO" smtClean="0"/>
              <a:t>19/11/2024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B19-DAE8-2840-8519-D3EF21951F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592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5430"/>
            <a:ext cx="4595098" cy="183492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2327165"/>
            <a:ext cx="2253845" cy="1140508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3467673"/>
            <a:ext cx="2253845" cy="51004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2327165"/>
            <a:ext cx="2264945" cy="1140508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3467673"/>
            <a:ext cx="2264945" cy="51004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02C6-F590-B04F-B784-8216F2D7C2B0}" type="datetimeFigureOut">
              <a:rPr lang="es-CO" smtClean="0"/>
              <a:t>19/11/2024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B19-DAE8-2840-8519-D3EF21951F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502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02C6-F590-B04F-B784-8216F2D7C2B0}" type="datetimeFigureOut">
              <a:rPr lang="es-CO" smtClean="0"/>
              <a:t>19/11/2024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B19-DAE8-2840-8519-D3EF21951F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223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02C6-F590-B04F-B784-8216F2D7C2B0}" type="datetimeFigureOut">
              <a:rPr lang="es-CO" smtClean="0"/>
              <a:t>19/11/2024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B19-DAE8-2840-8519-D3EF21951F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98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632883"/>
            <a:ext cx="1718306" cy="2215092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366854"/>
            <a:ext cx="2697123" cy="6746361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847975"/>
            <a:ext cx="1718306" cy="5276226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02C6-F590-B04F-B784-8216F2D7C2B0}" type="datetimeFigureOut">
              <a:rPr lang="es-CO" smtClean="0"/>
              <a:t>19/11/2024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B19-DAE8-2840-8519-D3EF21951F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76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632883"/>
            <a:ext cx="1718306" cy="2215092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366854"/>
            <a:ext cx="2697123" cy="6746361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847975"/>
            <a:ext cx="1718306" cy="5276226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02C6-F590-B04F-B784-8216F2D7C2B0}" type="datetimeFigureOut">
              <a:rPr lang="es-CO" smtClean="0"/>
              <a:t>19/11/2024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B19-DAE8-2840-8519-D3EF21951F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385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505430"/>
            <a:ext cx="4595098" cy="183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527138"/>
            <a:ext cx="4595098" cy="602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8798838"/>
            <a:ext cx="1198721" cy="505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D02C6-F590-B04F-B784-8216F2D7C2B0}" type="datetimeFigureOut">
              <a:rPr lang="es-CO" smtClean="0"/>
              <a:t>19/11/2024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8798838"/>
            <a:ext cx="1798082" cy="505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8798838"/>
            <a:ext cx="1198721" cy="505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DB19-DAE8-2840-8519-D3EF21951FD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709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2B5A3B0-4AED-D856-EA7F-DC226BE706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56528" y="-85779"/>
            <a:ext cx="5440705" cy="966480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BEE6EF-2EDD-DCEC-CC6A-F4FEBB4DCF20}"/>
              </a:ext>
            </a:extLst>
          </p:cNvPr>
          <p:cNvSpPr txBox="1"/>
          <p:nvPr/>
        </p:nvSpPr>
        <p:spPr>
          <a:xfrm>
            <a:off x="792742" y="5417042"/>
            <a:ext cx="102421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s-ES" sz="1100" b="1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Miércoles  15,22 y 29 de enero 2025</a:t>
            </a:r>
          </a:p>
          <a:p>
            <a:pPr algn="ctr" rtl="0" fontAlgn="base"/>
            <a:endParaRPr lang="es-ES" sz="1100" b="1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 fontAlgn="base"/>
            <a:r>
              <a:rPr lang="es-ES" sz="1100" b="1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Jueves</a:t>
            </a:r>
          </a:p>
          <a:p>
            <a:pPr algn="ctr" rtl="0" fontAlgn="base"/>
            <a:r>
              <a:rPr lang="es-ES" sz="1100" b="1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 23 y 30 de enero 2025</a:t>
            </a:r>
          </a:p>
          <a:p>
            <a:pPr algn="ctr" rtl="0" fontAlgn="base"/>
            <a:endParaRPr lang="es-ES" sz="1100" b="1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 fontAlgn="base"/>
            <a:r>
              <a:rPr lang="es-ES" sz="1100" b="1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Viernes       </a:t>
            </a:r>
          </a:p>
          <a:p>
            <a:pPr algn="ctr" rtl="0" fontAlgn="base"/>
            <a:r>
              <a:rPr lang="es-ES" sz="1100" b="1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17, 24 y 31 de enero 2025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2B3822E-7517-0720-BFBD-BA634A0EC0F8}"/>
              </a:ext>
            </a:extLst>
          </p:cNvPr>
          <p:cNvSpPr txBox="1"/>
          <p:nvPr/>
        </p:nvSpPr>
        <p:spPr>
          <a:xfrm>
            <a:off x="2023924" y="5502890"/>
            <a:ext cx="13941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Nacidos 2010-2009</a:t>
            </a: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Nacidos 2012-2011</a:t>
            </a:r>
          </a:p>
          <a:p>
            <a:pPr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Nacidos 2013-2014 </a:t>
            </a: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Nacidos 2010-2009</a:t>
            </a: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Nacidos 2012-2011</a:t>
            </a: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Nacidos 2010-2009</a:t>
            </a: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Nacidos 2012-2011</a:t>
            </a:r>
          </a:p>
          <a:p>
            <a:pPr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Nacidos 2013-2014 </a:t>
            </a: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A937AA6-205B-4AE4-101A-BD6C492FDFD1}"/>
              </a:ext>
            </a:extLst>
          </p:cNvPr>
          <p:cNvSpPr txBox="1"/>
          <p:nvPr/>
        </p:nvSpPr>
        <p:spPr>
          <a:xfrm>
            <a:off x="3554764" y="5502890"/>
            <a:ext cx="11948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3:00 p.m. </a:t>
            </a: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4.30 p.m.  </a:t>
            </a: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4:30 p.m.</a:t>
            </a: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3:00 p.m.</a:t>
            </a: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4:30 p.m.</a:t>
            </a: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3:00 p.m. </a:t>
            </a: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4.30 p.m.  </a:t>
            </a: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4:30 p.m.</a:t>
            </a: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63D8862-949C-9989-9744-1121EE8B22F7}"/>
              </a:ext>
            </a:extLst>
          </p:cNvPr>
          <p:cNvCxnSpPr>
            <a:cxnSpLocks/>
          </p:cNvCxnSpPr>
          <p:nvPr/>
        </p:nvCxnSpPr>
        <p:spPr>
          <a:xfrm>
            <a:off x="434764" y="6129338"/>
            <a:ext cx="4314825" cy="0"/>
          </a:xfrm>
          <a:prstGeom prst="line">
            <a:avLst/>
          </a:prstGeom>
          <a:ln>
            <a:solidFill>
              <a:srgbClr val="0058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0CC0E5D-E514-4377-DA2F-5C979CF9C007}"/>
              </a:ext>
            </a:extLst>
          </p:cNvPr>
          <p:cNvCxnSpPr>
            <a:cxnSpLocks/>
          </p:cNvCxnSpPr>
          <p:nvPr/>
        </p:nvCxnSpPr>
        <p:spPr>
          <a:xfrm>
            <a:off x="434764" y="6810375"/>
            <a:ext cx="4314825" cy="0"/>
          </a:xfrm>
          <a:prstGeom prst="line">
            <a:avLst/>
          </a:prstGeom>
          <a:ln>
            <a:solidFill>
              <a:srgbClr val="0058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7E28E0A4-BB01-0420-3E5A-10A228F89F0E}"/>
              </a:ext>
            </a:extLst>
          </p:cNvPr>
          <p:cNvSpPr/>
          <p:nvPr/>
        </p:nvSpPr>
        <p:spPr>
          <a:xfrm>
            <a:off x="906449" y="4439397"/>
            <a:ext cx="3403158" cy="506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3C8437-0232-5DA4-F07B-A3D935A5361A}"/>
              </a:ext>
            </a:extLst>
          </p:cNvPr>
          <p:cNvSpPr txBox="1"/>
          <p:nvPr/>
        </p:nvSpPr>
        <p:spPr>
          <a:xfrm>
            <a:off x="1205295" y="4462601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Parque Comfenalco Guayabal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335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C98D4-1C48-61CB-8DEC-DF40967CD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6AC97F-3A0F-D9C0-FD0C-E08860D2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5392190" cy="957862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9CDD872-631B-282D-1EBE-C33A6056038E}"/>
              </a:ext>
            </a:extLst>
          </p:cNvPr>
          <p:cNvSpPr txBox="1"/>
          <p:nvPr/>
        </p:nvSpPr>
        <p:spPr>
          <a:xfrm>
            <a:off x="792742" y="5502890"/>
            <a:ext cx="102421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s-ES" sz="1100" b="1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Jueves 19 de diciembre de 2024</a:t>
            </a:r>
          </a:p>
          <a:p>
            <a:pPr algn="l" rtl="0" fontAlgn="base"/>
            <a:endParaRPr lang="es-ES" sz="1100" b="1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 fontAlgn="base"/>
            <a:r>
              <a:rPr lang="es-ES" sz="1100" b="1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Viernes 20 de diciembre de 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CFA02C-1548-2A77-D3B5-B87299C82191}"/>
              </a:ext>
            </a:extLst>
          </p:cNvPr>
          <p:cNvSpPr txBox="1"/>
          <p:nvPr/>
        </p:nvSpPr>
        <p:spPr>
          <a:xfrm>
            <a:off x="2023924" y="5502890"/>
            <a:ext cx="13941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Nacidos 2012-2011-</a:t>
            </a: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Nacidos 2010-2009</a:t>
            </a: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Nacidos 2012-2011</a:t>
            </a: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Nacidos 2010-2009</a:t>
            </a: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D86554-F3CA-7532-1042-7C44A8286595}"/>
              </a:ext>
            </a:extLst>
          </p:cNvPr>
          <p:cNvSpPr txBox="1"/>
          <p:nvPr/>
        </p:nvSpPr>
        <p:spPr>
          <a:xfrm>
            <a:off x="3554764" y="5502890"/>
            <a:ext cx="1194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2:00 p.m. </a:t>
            </a: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3:30 p.m.  </a:t>
            </a: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9:00 a.m.</a:t>
            </a: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10:30 a.m.  </a:t>
            </a:r>
          </a:p>
          <a:p>
            <a:pPr algn="l" rtl="0" fontAlgn="base"/>
            <a:r>
              <a:rPr lang="es-ES" sz="1100" dirty="0">
                <a:solidFill>
                  <a:srgbClr val="0058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 rtl="0" fontAlgn="base"/>
            <a:endParaRPr lang="es-ES" sz="1100" dirty="0">
              <a:solidFill>
                <a:srgbClr val="0058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79A645B-C0EB-D7E8-1EBC-518506C67AA2}"/>
              </a:ext>
            </a:extLst>
          </p:cNvPr>
          <p:cNvCxnSpPr>
            <a:cxnSpLocks/>
          </p:cNvCxnSpPr>
          <p:nvPr/>
        </p:nvCxnSpPr>
        <p:spPr>
          <a:xfrm>
            <a:off x="434764" y="6129338"/>
            <a:ext cx="4314825" cy="0"/>
          </a:xfrm>
          <a:prstGeom prst="line">
            <a:avLst/>
          </a:prstGeom>
          <a:ln>
            <a:solidFill>
              <a:srgbClr val="0058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1C8D770-E880-568E-5414-D4F930076A1D}"/>
              </a:ext>
            </a:extLst>
          </p:cNvPr>
          <p:cNvCxnSpPr>
            <a:cxnSpLocks/>
          </p:cNvCxnSpPr>
          <p:nvPr/>
        </p:nvCxnSpPr>
        <p:spPr>
          <a:xfrm>
            <a:off x="434764" y="6810375"/>
            <a:ext cx="4314825" cy="0"/>
          </a:xfrm>
          <a:prstGeom prst="line">
            <a:avLst/>
          </a:prstGeom>
          <a:ln>
            <a:solidFill>
              <a:srgbClr val="00584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A3F0022-0E5D-8E29-E659-881B24D51CF4}"/>
              </a:ext>
            </a:extLst>
          </p:cNvPr>
          <p:cNvGrpSpPr/>
          <p:nvPr/>
        </p:nvGrpSpPr>
        <p:grpSpPr>
          <a:xfrm>
            <a:off x="212132" y="4439397"/>
            <a:ext cx="4811885" cy="506308"/>
            <a:chOff x="434763" y="4439397"/>
            <a:chExt cx="4811885" cy="50630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11C7B55-A2BF-3E5C-B1C9-4C9E7F9BE467}"/>
                </a:ext>
              </a:extLst>
            </p:cNvPr>
            <p:cNvSpPr/>
            <p:nvPr/>
          </p:nvSpPr>
          <p:spPr>
            <a:xfrm>
              <a:off x="1097277" y="4439397"/>
              <a:ext cx="3403158" cy="506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69483BF4-771B-1C73-5B77-948548E59818}"/>
                </a:ext>
              </a:extLst>
            </p:cNvPr>
            <p:cNvGrpSpPr/>
            <p:nvPr/>
          </p:nvGrpSpPr>
          <p:grpSpPr>
            <a:xfrm>
              <a:off x="434763" y="4439397"/>
              <a:ext cx="4811885" cy="506308"/>
              <a:chOff x="434763" y="4439397"/>
              <a:chExt cx="4811885" cy="506308"/>
            </a:xfrm>
          </p:grpSpPr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5DB96DB6-E1DC-A4F3-8F33-C410C943F389}"/>
                  </a:ext>
                </a:extLst>
              </p:cNvPr>
              <p:cNvSpPr txBox="1"/>
              <p:nvPr/>
            </p:nvSpPr>
            <p:spPr>
              <a:xfrm>
                <a:off x="710598" y="4473254"/>
                <a:ext cx="4536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800" b="1" dirty="0">
                    <a:solidFill>
                      <a:srgbClr val="00584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Ecoparque Mario Aramburo Restrepo (Andes)</a:t>
                </a:r>
                <a:endParaRPr lang="es-CO" dirty="0"/>
              </a:p>
            </p:txBody>
          </p:sp>
          <p:sp>
            <p:nvSpPr>
              <p:cNvPr id="10" name="Rectángulo: esquinas redondeadas 9">
                <a:extLst>
                  <a:ext uri="{FF2B5EF4-FFF2-40B4-BE49-F238E27FC236}">
                    <a16:creationId xmlns:a16="http://schemas.microsoft.com/office/drawing/2014/main" id="{B37ADC68-861B-334D-2324-13EA7BB88320}"/>
                  </a:ext>
                </a:extLst>
              </p:cNvPr>
              <p:cNvSpPr/>
              <p:nvPr/>
            </p:nvSpPr>
            <p:spPr>
              <a:xfrm>
                <a:off x="434763" y="4439397"/>
                <a:ext cx="4735551" cy="506308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26476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778BC8092A4841AF877546835FD6D5" ma:contentTypeVersion="18" ma:contentTypeDescription="Crear nuevo documento." ma:contentTypeScope="" ma:versionID="b976e76747eb9fd8f53cefd114533d53">
  <xsd:schema xmlns:xsd="http://www.w3.org/2001/XMLSchema" xmlns:xs="http://www.w3.org/2001/XMLSchema" xmlns:p="http://schemas.microsoft.com/office/2006/metadata/properties" xmlns:ns2="16c02aac-6632-48f9-ba72-55945262483e" xmlns:ns3="2545213f-8d9b-4e81-bb0d-37ef972f8de0" targetNamespace="http://schemas.microsoft.com/office/2006/metadata/properties" ma:root="true" ma:fieldsID="9f42ccaed787ed2bb777da122f3c5be9" ns2:_="" ns3:_="">
    <xsd:import namespace="16c02aac-6632-48f9-ba72-55945262483e"/>
    <xsd:import namespace="2545213f-8d9b-4e81-bb0d-37ef972f8d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2aac-6632-48f9-ba72-5594526248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e0a725b-d947-4c23-b69c-9bab31938892}" ma:internalName="TaxCatchAll" ma:showField="CatchAllData" ma:web="16c02aac-6632-48f9-ba72-5594526248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5213f-8d9b-4e81-bb0d-37ef972f8d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51c32e45-624e-4034-a43c-352ddbcfe5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c02aac-6632-48f9-ba72-55945262483e" xsi:nil="true"/>
    <lcf76f155ced4ddcb4097134ff3c332f xmlns="2545213f-8d9b-4e81-bb0d-37ef972f8de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0B2F55-A302-494B-9CA7-DCF182190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02aac-6632-48f9-ba72-55945262483e"/>
    <ds:schemaRef ds:uri="2545213f-8d9b-4e81-bb0d-37ef972f8d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9A9C65-29D4-4F66-BE24-1BC70FF11CDC}">
  <ds:schemaRefs>
    <ds:schemaRef ds:uri="http://www.w3.org/XML/1998/namespace"/>
    <ds:schemaRef ds:uri="2545213f-8d9b-4e81-bb0d-37ef972f8de0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16c02aac-6632-48f9-ba72-55945262483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C0BE69-1887-4877-8F2C-64A6F35B0F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132</Words>
  <Application>Microsoft Office PowerPoint</Application>
  <PresentationFormat>Personalizado</PresentationFormat>
  <Paragraphs>48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Maria Aristizabal Velez</dc:creator>
  <cp:lastModifiedBy>Alexandra Marcela Ruiz Florez</cp:lastModifiedBy>
  <cp:revision>9</cp:revision>
  <dcterms:created xsi:type="dcterms:W3CDTF">2021-11-08T13:25:52Z</dcterms:created>
  <dcterms:modified xsi:type="dcterms:W3CDTF">2024-11-19T22:08:49Z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0x010100F2778BC8092A4841AF877546835FD6D5</vt:lpwstr>
  </property>
  <property fmtid="{D5CDD505-2E9C-101B-9397-08002B2CF9AE}" pid="3" name="MediaServiceImageTags">
    <vt:lpwstr/>
  </property>
</Properties>
</file>